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BF2681-69C4-4854-BE46-E31DF61CDAFA}" type="datetimeFigureOut">
              <a:rPr lang="en-US" smtClean="0"/>
              <a:t>1/22/2015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9003E-F923-47B6-AC38-9E0E9DAA687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1243184" y="1253747"/>
            <a:ext cx="7338349" cy="2139669"/>
            <a:chOff x="1243184" y="1253747"/>
            <a:chExt cx="7338349" cy="2139669"/>
          </a:xfrm>
        </p:grpSpPr>
        <p:grpSp>
          <p:nvGrpSpPr>
            <p:cNvPr id="20" name="Group 19"/>
            <p:cNvGrpSpPr/>
            <p:nvPr/>
          </p:nvGrpSpPr>
          <p:grpSpPr>
            <a:xfrm>
              <a:off x="2179771" y="1253747"/>
              <a:ext cx="5341789" cy="1123325"/>
              <a:chOff x="2179771" y="1253747"/>
              <a:chExt cx="5341789" cy="1123325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179771" y="1336779"/>
                <a:ext cx="367747" cy="871837"/>
              </a:xfrm>
              <a:custGeom>
                <a:avLst/>
                <a:gdLst/>
                <a:ahLst/>
                <a:cxnLst/>
                <a:rect l="0" t="0" r="0" b="0"/>
                <a:pathLst>
                  <a:path w="367747" h="871837">
                    <a:moveTo>
                      <a:pt x="352859" y="155898"/>
                    </a:moveTo>
                    <a:lnTo>
                      <a:pt x="347269" y="93806"/>
                    </a:lnTo>
                    <a:lnTo>
                      <a:pt x="326495" y="51996"/>
                    </a:lnTo>
                    <a:lnTo>
                      <a:pt x="313455" y="35240"/>
                    </a:lnTo>
                    <a:lnTo>
                      <a:pt x="281782" y="12653"/>
                    </a:lnTo>
                    <a:lnTo>
                      <a:pt x="242761" y="2321"/>
                    </a:lnTo>
                    <a:lnTo>
                      <a:pt x="187655" y="0"/>
                    </a:lnTo>
                    <a:lnTo>
                      <a:pt x="146892" y="7801"/>
                    </a:lnTo>
                    <a:lnTo>
                      <a:pt x="113237" y="24410"/>
                    </a:lnTo>
                    <a:lnTo>
                      <a:pt x="57205" y="74391"/>
                    </a:lnTo>
                    <a:lnTo>
                      <a:pt x="28561" y="113291"/>
                    </a:lnTo>
                    <a:lnTo>
                      <a:pt x="12795" y="160171"/>
                    </a:lnTo>
                    <a:lnTo>
                      <a:pt x="3756" y="215407"/>
                    </a:lnTo>
                    <a:lnTo>
                      <a:pt x="0" y="240838"/>
                    </a:lnTo>
                    <a:lnTo>
                      <a:pt x="4463" y="288040"/>
                    </a:lnTo>
                    <a:lnTo>
                      <a:pt x="13194" y="337901"/>
                    </a:lnTo>
                    <a:lnTo>
                      <a:pt x="25530" y="381661"/>
                    </a:lnTo>
                    <a:lnTo>
                      <a:pt x="50372" y="416203"/>
                    </a:lnTo>
                    <a:lnTo>
                      <a:pt x="79959" y="440606"/>
                    </a:lnTo>
                    <a:lnTo>
                      <a:pt x="100549" y="451281"/>
                    </a:lnTo>
                    <a:lnTo>
                      <a:pt x="143050" y="458278"/>
                    </a:lnTo>
                    <a:lnTo>
                      <a:pt x="169533" y="453676"/>
                    </a:lnTo>
                    <a:lnTo>
                      <a:pt x="215131" y="431658"/>
                    </a:lnTo>
                    <a:lnTo>
                      <a:pt x="270019" y="385315"/>
                    </a:lnTo>
                    <a:lnTo>
                      <a:pt x="301670" y="331472"/>
                    </a:lnTo>
                    <a:lnTo>
                      <a:pt x="322990" y="272468"/>
                    </a:lnTo>
                    <a:lnTo>
                      <a:pt x="345702" y="211723"/>
                    </a:lnTo>
                    <a:lnTo>
                      <a:pt x="358797" y="162950"/>
                    </a:lnTo>
                    <a:lnTo>
                      <a:pt x="367746" y="127702"/>
                    </a:lnTo>
                    <a:lnTo>
                      <a:pt x="364192" y="175654"/>
                    </a:lnTo>
                    <a:lnTo>
                      <a:pt x="358036" y="232332"/>
                    </a:lnTo>
                    <a:lnTo>
                      <a:pt x="359982" y="282400"/>
                    </a:lnTo>
                    <a:lnTo>
                      <a:pt x="362378" y="332460"/>
                    </a:lnTo>
                    <a:lnTo>
                      <a:pt x="363188" y="393373"/>
                    </a:lnTo>
                    <a:lnTo>
                      <a:pt x="363348" y="453584"/>
                    </a:lnTo>
                    <a:lnTo>
                      <a:pt x="363375" y="504195"/>
                    </a:lnTo>
                    <a:lnTo>
                      <a:pt x="363384" y="553115"/>
                    </a:lnTo>
                    <a:lnTo>
                      <a:pt x="363386" y="611567"/>
                    </a:lnTo>
                    <a:lnTo>
                      <a:pt x="356151" y="668173"/>
                    </a:lnTo>
                    <a:lnTo>
                      <a:pt x="353509" y="730654"/>
                    </a:lnTo>
                    <a:lnTo>
                      <a:pt x="353051" y="786331"/>
                    </a:lnTo>
                    <a:lnTo>
                      <a:pt x="352916" y="833633"/>
                    </a:lnTo>
                    <a:lnTo>
                      <a:pt x="352859" y="87183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774785" y="2124387"/>
                <a:ext cx="10530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1587">
                    <a:moveTo>
                      <a:pt x="10529" y="0"/>
                    </a:move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061891" y="1253747"/>
                <a:ext cx="372337" cy="872959"/>
              </a:xfrm>
              <a:custGeom>
                <a:avLst/>
                <a:gdLst/>
                <a:ahLst/>
                <a:cxnLst/>
                <a:rect l="0" t="0" r="0" b="0"/>
                <a:pathLst>
                  <a:path w="372337" h="872959">
                    <a:moveTo>
                      <a:pt x="344604" y="196816"/>
                    </a:moveTo>
                    <a:lnTo>
                      <a:pt x="315295" y="231714"/>
                    </a:lnTo>
                    <a:lnTo>
                      <a:pt x="289604" y="284600"/>
                    </a:lnTo>
                    <a:lnTo>
                      <a:pt x="257726" y="343297"/>
                    </a:lnTo>
                    <a:lnTo>
                      <a:pt x="230796" y="402326"/>
                    </a:lnTo>
                    <a:lnTo>
                      <a:pt x="208460" y="462482"/>
                    </a:lnTo>
                    <a:lnTo>
                      <a:pt x="183046" y="523306"/>
                    </a:lnTo>
                    <a:lnTo>
                      <a:pt x="162556" y="584767"/>
                    </a:lnTo>
                    <a:lnTo>
                      <a:pt x="144621" y="647135"/>
                    </a:lnTo>
                    <a:lnTo>
                      <a:pt x="134051" y="692892"/>
                    </a:lnTo>
                    <a:lnTo>
                      <a:pt x="129750" y="752073"/>
                    </a:lnTo>
                    <a:lnTo>
                      <a:pt x="139004" y="803534"/>
                    </a:lnTo>
                    <a:lnTo>
                      <a:pt x="156563" y="842178"/>
                    </a:lnTo>
                    <a:lnTo>
                      <a:pt x="163091" y="851665"/>
                    </a:lnTo>
                    <a:lnTo>
                      <a:pt x="182823" y="865326"/>
                    </a:lnTo>
                    <a:lnTo>
                      <a:pt x="206021" y="872958"/>
                    </a:lnTo>
                    <a:lnTo>
                      <a:pt x="252629" y="868325"/>
                    </a:lnTo>
                    <a:lnTo>
                      <a:pt x="276819" y="861422"/>
                    </a:lnTo>
                    <a:lnTo>
                      <a:pt x="295370" y="850556"/>
                    </a:lnTo>
                    <a:lnTo>
                      <a:pt x="318968" y="820106"/>
                    </a:lnTo>
                    <a:lnTo>
                      <a:pt x="346732" y="759489"/>
                    </a:lnTo>
                    <a:lnTo>
                      <a:pt x="360702" y="708505"/>
                    </a:lnTo>
                    <a:lnTo>
                      <a:pt x="371080" y="656354"/>
                    </a:lnTo>
                    <a:lnTo>
                      <a:pt x="372336" y="605027"/>
                    </a:lnTo>
                    <a:lnTo>
                      <a:pt x="356104" y="548288"/>
                    </a:lnTo>
                    <a:lnTo>
                      <a:pt x="338653" y="510746"/>
                    </a:lnTo>
                    <a:lnTo>
                      <a:pt x="298413" y="451803"/>
                    </a:lnTo>
                    <a:lnTo>
                      <a:pt x="236885" y="397198"/>
                    </a:lnTo>
                    <a:lnTo>
                      <a:pt x="185546" y="363260"/>
                    </a:lnTo>
                    <a:lnTo>
                      <a:pt x="128456" y="316579"/>
                    </a:lnTo>
                    <a:lnTo>
                      <a:pt x="67244" y="275415"/>
                    </a:lnTo>
                    <a:lnTo>
                      <a:pt x="23333" y="227660"/>
                    </a:lnTo>
                    <a:lnTo>
                      <a:pt x="6737" y="196597"/>
                    </a:lnTo>
                    <a:lnTo>
                      <a:pt x="0" y="159577"/>
                    </a:lnTo>
                    <a:lnTo>
                      <a:pt x="3593" y="124561"/>
                    </a:lnTo>
                    <a:lnTo>
                      <a:pt x="17656" y="86370"/>
                    </a:lnTo>
                    <a:lnTo>
                      <a:pt x="71738" y="27368"/>
                    </a:lnTo>
                    <a:lnTo>
                      <a:pt x="113886" y="7659"/>
                    </a:lnTo>
                    <a:lnTo>
                      <a:pt x="163419" y="0"/>
                    </a:lnTo>
                    <a:lnTo>
                      <a:pt x="224153" y="5817"/>
                    </a:lnTo>
                    <a:lnTo>
                      <a:pt x="281210" y="21351"/>
                    </a:lnTo>
                    <a:lnTo>
                      <a:pt x="305900" y="34604"/>
                    </a:lnTo>
                    <a:lnTo>
                      <a:pt x="320773" y="52192"/>
                    </a:lnTo>
                    <a:lnTo>
                      <a:pt x="335723" y="87414"/>
                    </a:lnTo>
                    <a:lnTo>
                      <a:pt x="337537" y="110758"/>
                    </a:lnTo>
                    <a:lnTo>
                      <a:pt x="326046" y="172479"/>
                    </a:lnTo>
                    <a:lnTo>
                      <a:pt x="323547" y="19681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701293" y="1739772"/>
                <a:ext cx="157929" cy="16119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6119">
                    <a:moveTo>
                      <a:pt x="157928" y="5589"/>
                    </a:moveTo>
                    <a:lnTo>
                      <a:pt x="141160" y="0"/>
                    </a:lnTo>
                    <a:lnTo>
                      <a:pt x="123569" y="376"/>
                    </a:lnTo>
                    <a:lnTo>
                      <a:pt x="66098" y="6072"/>
                    </a:lnTo>
                    <a:lnTo>
                      <a:pt x="24755" y="13787"/>
                    </a:lnTo>
                    <a:lnTo>
                      <a:pt x="0" y="1611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4364588" y="1461092"/>
                <a:ext cx="73701" cy="558011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558011">
                    <a:moveTo>
                      <a:pt x="73700" y="558010"/>
                    </a:moveTo>
                    <a:lnTo>
                      <a:pt x="56911" y="502966"/>
                    </a:lnTo>
                    <a:lnTo>
                      <a:pt x="50366" y="448438"/>
                    </a:lnTo>
                    <a:lnTo>
                      <a:pt x="43744" y="387278"/>
                    </a:lnTo>
                    <a:lnTo>
                      <a:pt x="42597" y="327528"/>
                    </a:lnTo>
                    <a:lnTo>
                      <a:pt x="39209" y="281658"/>
                    </a:lnTo>
                    <a:lnTo>
                      <a:pt x="33845" y="219155"/>
                    </a:lnTo>
                    <a:lnTo>
                      <a:pt x="26443" y="161703"/>
                    </a:lnTo>
                    <a:lnTo>
                      <a:pt x="17063" y="110693"/>
                    </a:lnTo>
                    <a:lnTo>
                      <a:pt x="6876" y="56714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154018" y="1335373"/>
                <a:ext cx="670617" cy="701643"/>
              </a:xfrm>
              <a:custGeom>
                <a:avLst/>
                <a:gdLst/>
                <a:ahLst/>
                <a:cxnLst/>
                <a:rect l="0" t="0" r="0" b="0"/>
                <a:pathLst>
                  <a:path w="670617" h="701643">
                    <a:moveTo>
                      <a:pt x="0" y="52019"/>
                    </a:moveTo>
                    <a:lnTo>
                      <a:pt x="17981" y="36378"/>
                    </a:lnTo>
                    <a:lnTo>
                      <a:pt x="69742" y="17175"/>
                    </a:lnTo>
                    <a:lnTo>
                      <a:pt x="118542" y="4106"/>
                    </a:lnTo>
                    <a:lnTo>
                      <a:pt x="173554" y="778"/>
                    </a:lnTo>
                    <a:lnTo>
                      <a:pt x="217905" y="0"/>
                    </a:lnTo>
                    <a:lnTo>
                      <a:pt x="272145" y="5151"/>
                    </a:lnTo>
                    <a:lnTo>
                      <a:pt x="335315" y="20732"/>
                    </a:lnTo>
                    <a:lnTo>
                      <a:pt x="396580" y="45256"/>
                    </a:lnTo>
                    <a:lnTo>
                      <a:pt x="457853" y="71218"/>
                    </a:lnTo>
                    <a:lnTo>
                      <a:pt x="506852" y="107999"/>
                    </a:lnTo>
                    <a:lnTo>
                      <a:pt x="568670" y="159793"/>
                    </a:lnTo>
                    <a:lnTo>
                      <a:pt x="620269" y="220694"/>
                    </a:lnTo>
                    <a:lnTo>
                      <a:pt x="638849" y="255245"/>
                    </a:lnTo>
                    <a:lnTo>
                      <a:pt x="659340" y="315434"/>
                    </a:lnTo>
                    <a:lnTo>
                      <a:pt x="670616" y="374847"/>
                    </a:lnTo>
                    <a:lnTo>
                      <a:pt x="667601" y="436712"/>
                    </a:lnTo>
                    <a:lnTo>
                      <a:pt x="652410" y="493576"/>
                    </a:lnTo>
                    <a:lnTo>
                      <a:pt x="633070" y="536204"/>
                    </a:lnTo>
                    <a:lnTo>
                      <a:pt x="605549" y="570014"/>
                    </a:lnTo>
                    <a:lnTo>
                      <a:pt x="547034" y="613415"/>
                    </a:lnTo>
                    <a:lnTo>
                      <a:pt x="484272" y="654472"/>
                    </a:lnTo>
                    <a:lnTo>
                      <a:pt x="426074" y="676092"/>
                    </a:lnTo>
                    <a:lnTo>
                      <a:pt x="369148" y="694176"/>
                    </a:lnTo>
                    <a:lnTo>
                      <a:pt x="333985" y="701642"/>
                    </a:lnTo>
                    <a:lnTo>
                      <a:pt x="293931" y="700735"/>
                    </a:lnTo>
                    <a:lnTo>
                      <a:pt x="246188" y="693057"/>
                    </a:lnTo>
                    <a:lnTo>
                      <a:pt x="190708" y="683374"/>
                    </a:lnTo>
                    <a:lnTo>
                      <a:pt x="136871" y="6732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954184" y="1840118"/>
                <a:ext cx="2105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68457">
                    <a:moveTo>
                      <a:pt x="0" y="0"/>
                    </a:moveTo>
                    <a:lnTo>
                      <a:pt x="0" y="57264"/>
                    </a:lnTo>
                    <a:lnTo>
                      <a:pt x="5590" y="112567"/>
                    </a:lnTo>
                    <a:lnTo>
                      <a:pt x="21057" y="16845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954184" y="1619019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061409" y="1727882"/>
                <a:ext cx="250745" cy="270164"/>
              </a:xfrm>
              <a:custGeom>
                <a:avLst/>
                <a:gdLst/>
                <a:ahLst/>
                <a:cxnLst/>
                <a:rect l="0" t="0" r="0" b="0"/>
                <a:pathLst>
                  <a:path w="250745" h="270164">
                    <a:moveTo>
                      <a:pt x="177044" y="175407"/>
                    </a:moveTo>
                    <a:lnTo>
                      <a:pt x="171455" y="113314"/>
                    </a:lnTo>
                    <a:lnTo>
                      <a:pt x="157916" y="55863"/>
                    </a:lnTo>
                    <a:lnTo>
                      <a:pt x="146706" y="31030"/>
                    </a:lnTo>
                    <a:lnTo>
                      <a:pt x="130805" y="14533"/>
                    </a:lnTo>
                    <a:lnTo>
                      <a:pt x="121652" y="8496"/>
                    </a:lnTo>
                    <a:lnTo>
                      <a:pt x="86412" y="0"/>
                    </a:lnTo>
                    <a:lnTo>
                      <a:pt x="63064" y="4251"/>
                    </a:lnTo>
                    <a:lnTo>
                      <a:pt x="42158" y="15110"/>
                    </a:lnTo>
                    <a:lnTo>
                      <a:pt x="25068" y="31634"/>
                    </a:lnTo>
                    <a:lnTo>
                      <a:pt x="7882" y="66257"/>
                    </a:lnTo>
                    <a:lnTo>
                      <a:pt x="0" y="119878"/>
                    </a:lnTo>
                    <a:lnTo>
                      <a:pt x="975" y="160383"/>
                    </a:lnTo>
                    <a:lnTo>
                      <a:pt x="21079" y="206104"/>
                    </a:lnTo>
                    <a:lnTo>
                      <a:pt x="35197" y="226485"/>
                    </a:lnTo>
                    <a:lnTo>
                      <a:pt x="53170" y="243342"/>
                    </a:lnTo>
                    <a:lnTo>
                      <a:pt x="62876" y="247603"/>
                    </a:lnTo>
                    <a:lnTo>
                      <a:pt x="83019" y="249218"/>
                    </a:lnTo>
                    <a:lnTo>
                      <a:pt x="100550" y="242917"/>
                    </a:lnTo>
                    <a:lnTo>
                      <a:pt x="116141" y="231148"/>
                    </a:lnTo>
                    <a:lnTo>
                      <a:pt x="136902" y="204791"/>
                    </a:lnTo>
                    <a:lnTo>
                      <a:pt x="158832" y="148471"/>
                    </a:lnTo>
                    <a:lnTo>
                      <a:pt x="173837" y="88671"/>
                    </a:lnTo>
                    <a:lnTo>
                      <a:pt x="174449" y="70177"/>
                    </a:lnTo>
                    <a:lnTo>
                      <a:pt x="172974" y="70159"/>
                    </a:lnTo>
                    <a:lnTo>
                      <a:pt x="170822" y="73656"/>
                    </a:lnTo>
                    <a:lnTo>
                      <a:pt x="167792" y="106524"/>
                    </a:lnTo>
                    <a:lnTo>
                      <a:pt x="175173" y="161627"/>
                    </a:lnTo>
                    <a:lnTo>
                      <a:pt x="185719" y="201220"/>
                    </a:lnTo>
                    <a:lnTo>
                      <a:pt x="209650" y="236744"/>
                    </a:lnTo>
                    <a:lnTo>
                      <a:pt x="229990" y="255972"/>
                    </a:lnTo>
                    <a:lnTo>
                      <a:pt x="250744" y="27016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301625" y="1752906"/>
                <a:ext cx="324433" cy="624166"/>
              </a:xfrm>
              <a:custGeom>
                <a:avLst/>
                <a:gdLst/>
                <a:ahLst/>
                <a:cxnLst/>
                <a:rect l="0" t="0" r="0" b="0"/>
                <a:pathLst>
                  <a:path w="324433" h="624166">
                    <a:moveTo>
                      <a:pt x="200041" y="171440"/>
                    </a:moveTo>
                    <a:lnTo>
                      <a:pt x="229349" y="127477"/>
                    </a:lnTo>
                    <a:lnTo>
                      <a:pt x="238361" y="86014"/>
                    </a:lnTo>
                    <a:lnTo>
                      <a:pt x="234230" y="59773"/>
                    </a:lnTo>
                    <a:lnTo>
                      <a:pt x="218750" y="28389"/>
                    </a:lnTo>
                    <a:lnTo>
                      <a:pt x="204847" y="13105"/>
                    </a:lnTo>
                    <a:lnTo>
                      <a:pt x="186969" y="2413"/>
                    </a:lnTo>
                    <a:lnTo>
                      <a:pt x="164206" y="0"/>
                    </a:lnTo>
                    <a:lnTo>
                      <a:pt x="140830" y="3998"/>
                    </a:lnTo>
                    <a:lnTo>
                      <a:pt x="122642" y="13573"/>
                    </a:lnTo>
                    <a:lnTo>
                      <a:pt x="99249" y="37707"/>
                    </a:lnTo>
                    <a:lnTo>
                      <a:pt x="83089" y="67084"/>
                    </a:lnTo>
                    <a:lnTo>
                      <a:pt x="76481" y="103605"/>
                    </a:lnTo>
                    <a:lnTo>
                      <a:pt x="80113" y="144062"/>
                    </a:lnTo>
                    <a:lnTo>
                      <a:pt x="88638" y="165511"/>
                    </a:lnTo>
                    <a:lnTo>
                      <a:pt x="94187" y="174506"/>
                    </a:lnTo>
                    <a:lnTo>
                      <a:pt x="109711" y="187620"/>
                    </a:lnTo>
                    <a:lnTo>
                      <a:pt x="118764" y="192755"/>
                    </a:lnTo>
                    <a:lnTo>
                      <a:pt x="159451" y="199982"/>
                    </a:lnTo>
                    <a:lnTo>
                      <a:pt x="182391" y="195434"/>
                    </a:lnTo>
                    <a:lnTo>
                      <a:pt x="191784" y="190945"/>
                    </a:lnTo>
                    <a:lnTo>
                      <a:pt x="208459" y="173480"/>
                    </a:lnTo>
                    <a:lnTo>
                      <a:pt x="232640" y="129729"/>
                    </a:lnTo>
                    <a:lnTo>
                      <a:pt x="236981" y="127255"/>
                    </a:lnTo>
                    <a:lnTo>
                      <a:pt x="241045" y="130285"/>
                    </a:lnTo>
                    <a:lnTo>
                      <a:pt x="255974" y="163180"/>
                    </a:lnTo>
                    <a:lnTo>
                      <a:pt x="270188" y="226350"/>
                    </a:lnTo>
                    <a:lnTo>
                      <a:pt x="284260" y="286315"/>
                    </a:lnTo>
                    <a:lnTo>
                      <a:pt x="298305" y="337631"/>
                    </a:lnTo>
                    <a:lnTo>
                      <a:pt x="305109" y="389968"/>
                    </a:lnTo>
                    <a:lnTo>
                      <a:pt x="316505" y="442247"/>
                    </a:lnTo>
                    <a:lnTo>
                      <a:pt x="323456" y="485255"/>
                    </a:lnTo>
                    <a:lnTo>
                      <a:pt x="324432" y="503483"/>
                    </a:lnTo>
                    <a:lnTo>
                      <a:pt x="316157" y="533094"/>
                    </a:lnTo>
                    <a:lnTo>
                      <a:pt x="299612" y="557952"/>
                    </a:lnTo>
                    <a:lnTo>
                      <a:pt x="276660" y="580700"/>
                    </a:lnTo>
                    <a:lnTo>
                      <a:pt x="247742" y="593149"/>
                    </a:lnTo>
                    <a:lnTo>
                      <a:pt x="195458" y="600157"/>
                    </a:lnTo>
                    <a:lnTo>
                      <a:pt x="135512" y="605353"/>
                    </a:lnTo>
                    <a:lnTo>
                      <a:pt x="79536" y="614302"/>
                    </a:lnTo>
                    <a:lnTo>
                      <a:pt x="36434" y="621243"/>
                    </a:lnTo>
                    <a:lnTo>
                      <a:pt x="0" y="62416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670122" y="1713776"/>
                <a:ext cx="126343" cy="306767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306767">
                    <a:moveTo>
                      <a:pt x="0" y="210570"/>
                    </a:moveTo>
                    <a:lnTo>
                      <a:pt x="23719" y="269186"/>
                    </a:lnTo>
                    <a:lnTo>
                      <a:pt x="40432" y="303977"/>
                    </a:lnTo>
                    <a:lnTo>
                      <a:pt x="43333" y="306766"/>
                    </a:lnTo>
                    <a:lnTo>
                      <a:pt x="44096" y="303946"/>
                    </a:lnTo>
                    <a:lnTo>
                      <a:pt x="30835" y="248519"/>
                    </a:lnTo>
                    <a:lnTo>
                      <a:pt x="17399" y="195709"/>
                    </a:lnTo>
                    <a:lnTo>
                      <a:pt x="4650" y="146283"/>
                    </a:lnTo>
                    <a:lnTo>
                      <a:pt x="2067" y="115707"/>
                    </a:lnTo>
                    <a:lnTo>
                      <a:pt x="7157" y="91980"/>
                    </a:lnTo>
                    <a:lnTo>
                      <a:pt x="23177" y="65468"/>
                    </a:lnTo>
                    <a:lnTo>
                      <a:pt x="45862" y="42794"/>
                    </a:lnTo>
                    <a:lnTo>
                      <a:pt x="74810" y="24378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850553" y="1765450"/>
                <a:ext cx="282824" cy="222546"/>
              </a:xfrm>
              <a:custGeom>
                <a:avLst/>
                <a:gdLst/>
                <a:ahLst/>
                <a:cxnLst/>
                <a:rect l="0" t="0" r="0" b="0"/>
                <a:pathLst>
                  <a:path w="282824" h="222546">
                    <a:moveTo>
                      <a:pt x="167009" y="95725"/>
                    </a:moveTo>
                    <a:lnTo>
                      <a:pt x="147882" y="43020"/>
                    </a:lnTo>
                    <a:lnTo>
                      <a:pt x="129237" y="19537"/>
                    </a:lnTo>
                    <a:lnTo>
                      <a:pt x="111617" y="4932"/>
                    </a:lnTo>
                    <a:lnTo>
                      <a:pt x="88968" y="0"/>
                    </a:lnTo>
                    <a:lnTo>
                      <a:pt x="76377" y="323"/>
                    </a:lnTo>
                    <a:lnTo>
                      <a:pt x="53029" y="10040"/>
                    </a:lnTo>
                    <a:lnTo>
                      <a:pt x="23273" y="35242"/>
                    </a:lnTo>
                    <a:lnTo>
                      <a:pt x="15033" y="44874"/>
                    </a:lnTo>
                    <a:lnTo>
                      <a:pt x="5878" y="71175"/>
                    </a:lnTo>
                    <a:lnTo>
                      <a:pt x="0" y="130130"/>
                    </a:lnTo>
                    <a:lnTo>
                      <a:pt x="4571" y="167140"/>
                    </a:lnTo>
                    <a:lnTo>
                      <a:pt x="24513" y="200333"/>
                    </a:lnTo>
                    <a:lnTo>
                      <a:pt x="35747" y="207578"/>
                    </a:lnTo>
                    <a:lnTo>
                      <a:pt x="63827" y="215627"/>
                    </a:lnTo>
                    <a:lnTo>
                      <a:pt x="86446" y="212966"/>
                    </a:lnTo>
                    <a:lnTo>
                      <a:pt x="104297" y="202814"/>
                    </a:lnTo>
                    <a:lnTo>
                      <a:pt x="126331" y="177368"/>
                    </a:lnTo>
                    <a:lnTo>
                      <a:pt x="148727" y="126970"/>
                    </a:lnTo>
                    <a:lnTo>
                      <a:pt x="154949" y="87252"/>
                    </a:lnTo>
                    <a:lnTo>
                      <a:pt x="158367" y="108942"/>
                    </a:lnTo>
                    <a:lnTo>
                      <a:pt x="180140" y="164839"/>
                    </a:lnTo>
                    <a:lnTo>
                      <a:pt x="193902" y="185324"/>
                    </a:lnTo>
                    <a:lnTo>
                      <a:pt x="225744" y="217539"/>
                    </a:lnTo>
                    <a:lnTo>
                      <a:pt x="234242" y="221388"/>
                    </a:lnTo>
                    <a:lnTo>
                      <a:pt x="253043" y="222545"/>
                    </a:lnTo>
                    <a:lnTo>
                      <a:pt x="266858" y="219160"/>
                    </a:lnTo>
                    <a:lnTo>
                      <a:pt x="282823" y="2115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6143904" y="1766984"/>
                <a:ext cx="305328" cy="231062"/>
              </a:xfrm>
              <a:custGeom>
                <a:avLst/>
                <a:gdLst/>
                <a:ahLst/>
                <a:cxnLst/>
                <a:rect l="0" t="0" r="0" b="0"/>
                <a:pathLst>
                  <a:path w="305328" h="231062">
                    <a:moveTo>
                      <a:pt x="0" y="41548"/>
                    </a:moveTo>
                    <a:lnTo>
                      <a:pt x="0" y="100165"/>
                    </a:lnTo>
                    <a:lnTo>
                      <a:pt x="8334" y="159882"/>
                    </a:lnTo>
                    <a:lnTo>
                      <a:pt x="10240" y="218525"/>
                    </a:lnTo>
                    <a:lnTo>
                      <a:pt x="10504" y="160907"/>
                    </a:lnTo>
                    <a:lnTo>
                      <a:pt x="10524" y="101607"/>
                    </a:lnTo>
                    <a:lnTo>
                      <a:pt x="16117" y="45093"/>
                    </a:lnTo>
                    <a:lnTo>
                      <a:pt x="30772" y="11013"/>
                    </a:lnTo>
                    <a:lnTo>
                      <a:pt x="38062" y="5984"/>
                    </a:lnTo>
                    <a:lnTo>
                      <a:pt x="46432" y="4971"/>
                    </a:lnTo>
                    <a:lnTo>
                      <a:pt x="55521" y="6635"/>
                    </a:lnTo>
                    <a:lnTo>
                      <a:pt x="71860" y="20962"/>
                    </a:lnTo>
                    <a:lnTo>
                      <a:pt x="107383" y="80431"/>
                    </a:lnTo>
                    <a:lnTo>
                      <a:pt x="129204" y="135879"/>
                    </a:lnTo>
                    <a:lnTo>
                      <a:pt x="132929" y="138361"/>
                    </a:lnTo>
                    <a:lnTo>
                      <a:pt x="136583" y="135336"/>
                    </a:lnTo>
                    <a:lnTo>
                      <a:pt x="147314" y="105602"/>
                    </a:lnTo>
                    <a:lnTo>
                      <a:pt x="166106" y="43051"/>
                    </a:lnTo>
                    <a:lnTo>
                      <a:pt x="177550" y="21159"/>
                    </a:lnTo>
                    <a:lnTo>
                      <a:pt x="193555" y="5970"/>
                    </a:lnTo>
                    <a:lnTo>
                      <a:pt x="202736" y="282"/>
                    </a:lnTo>
                    <a:lnTo>
                      <a:pt x="212367" y="0"/>
                    </a:lnTo>
                    <a:lnTo>
                      <a:pt x="232426" y="9044"/>
                    </a:lnTo>
                    <a:lnTo>
                      <a:pt x="257860" y="33867"/>
                    </a:lnTo>
                    <a:lnTo>
                      <a:pt x="279010" y="82102"/>
                    </a:lnTo>
                    <a:lnTo>
                      <a:pt x="291333" y="136690"/>
                    </a:lnTo>
                    <a:lnTo>
                      <a:pt x="301578" y="196970"/>
                    </a:lnTo>
                    <a:lnTo>
                      <a:pt x="305327" y="23106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522930" y="1743696"/>
                <a:ext cx="326384" cy="254350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254350">
                    <a:moveTo>
                      <a:pt x="0" y="54308"/>
                    </a:moveTo>
                    <a:lnTo>
                      <a:pt x="8334" y="91786"/>
                    </a:lnTo>
                    <a:lnTo>
                      <a:pt x="17475" y="149624"/>
                    </a:lnTo>
                    <a:lnTo>
                      <a:pt x="20349" y="202510"/>
                    </a:lnTo>
                    <a:lnTo>
                      <a:pt x="20585" y="216281"/>
                    </a:lnTo>
                    <a:lnTo>
                      <a:pt x="21912" y="220781"/>
                    </a:lnTo>
                    <a:lnTo>
                      <a:pt x="23967" y="219102"/>
                    </a:lnTo>
                    <a:lnTo>
                      <a:pt x="28199" y="204759"/>
                    </a:lnTo>
                    <a:lnTo>
                      <a:pt x="30916" y="154303"/>
                    </a:lnTo>
                    <a:lnTo>
                      <a:pt x="31452" y="93947"/>
                    </a:lnTo>
                    <a:lnTo>
                      <a:pt x="37136" y="56694"/>
                    </a:lnTo>
                    <a:lnTo>
                      <a:pt x="51817" y="29019"/>
                    </a:lnTo>
                    <a:lnTo>
                      <a:pt x="59111" y="25750"/>
                    </a:lnTo>
                    <a:lnTo>
                      <a:pt x="67484" y="25911"/>
                    </a:lnTo>
                    <a:lnTo>
                      <a:pt x="76575" y="28357"/>
                    </a:lnTo>
                    <a:lnTo>
                      <a:pt x="83805" y="34668"/>
                    </a:lnTo>
                    <a:lnTo>
                      <a:pt x="103815" y="75298"/>
                    </a:lnTo>
                    <a:lnTo>
                      <a:pt x="119033" y="117465"/>
                    </a:lnTo>
                    <a:lnTo>
                      <a:pt x="122639" y="119810"/>
                    </a:lnTo>
                    <a:lnTo>
                      <a:pt x="126212" y="116693"/>
                    </a:lnTo>
                    <a:lnTo>
                      <a:pt x="147387" y="55510"/>
                    </a:lnTo>
                    <a:lnTo>
                      <a:pt x="155583" y="34955"/>
                    </a:lnTo>
                    <a:lnTo>
                      <a:pt x="167024" y="18020"/>
                    </a:lnTo>
                    <a:lnTo>
                      <a:pt x="183028" y="5815"/>
                    </a:lnTo>
                    <a:lnTo>
                      <a:pt x="192208" y="922"/>
                    </a:lnTo>
                    <a:lnTo>
                      <a:pt x="200668" y="0"/>
                    </a:lnTo>
                    <a:lnTo>
                      <a:pt x="216308" y="5215"/>
                    </a:lnTo>
                    <a:lnTo>
                      <a:pt x="238266" y="26893"/>
                    </a:lnTo>
                    <a:lnTo>
                      <a:pt x="273690" y="87367"/>
                    </a:lnTo>
                    <a:lnTo>
                      <a:pt x="296218" y="142336"/>
                    </a:lnTo>
                    <a:lnTo>
                      <a:pt x="311933" y="197085"/>
                    </a:lnTo>
                    <a:lnTo>
                      <a:pt x="326383" y="25434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923013" y="1819061"/>
                <a:ext cx="42115" cy="189513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89513">
                    <a:moveTo>
                      <a:pt x="0" y="0"/>
                    </a:moveTo>
                    <a:lnTo>
                      <a:pt x="14655" y="58617"/>
                    </a:lnTo>
                    <a:lnTo>
                      <a:pt x="20963" y="111621"/>
                    </a:lnTo>
                    <a:lnTo>
                      <a:pt x="37734" y="175106"/>
                    </a:lnTo>
                    <a:lnTo>
                      <a:pt x="42114" y="1895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923013" y="1640076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7059883" y="1772836"/>
                <a:ext cx="178986" cy="237844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37844">
                    <a:moveTo>
                      <a:pt x="0" y="56753"/>
                    </a:moveTo>
                    <a:lnTo>
                      <a:pt x="15641" y="84309"/>
                    </a:lnTo>
                    <a:lnTo>
                      <a:pt x="34329" y="140532"/>
                    </a:lnTo>
                    <a:lnTo>
                      <a:pt x="54614" y="197044"/>
                    </a:lnTo>
                    <a:lnTo>
                      <a:pt x="66226" y="233632"/>
                    </a:lnTo>
                    <a:lnTo>
                      <a:pt x="66377" y="237843"/>
                    </a:lnTo>
                    <a:lnTo>
                      <a:pt x="64139" y="237141"/>
                    </a:lnTo>
                    <a:lnTo>
                      <a:pt x="60307" y="233164"/>
                    </a:lnTo>
                    <a:lnTo>
                      <a:pt x="42199" y="180445"/>
                    </a:lnTo>
                    <a:lnTo>
                      <a:pt x="33683" y="126420"/>
                    </a:lnTo>
                    <a:lnTo>
                      <a:pt x="25934" y="71857"/>
                    </a:lnTo>
                    <a:lnTo>
                      <a:pt x="36200" y="15242"/>
                    </a:lnTo>
                    <a:lnTo>
                      <a:pt x="42850" y="8022"/>
                    </a:lnTo>
                    <a:lnTo>
                      <a:pt x="62719" y="0"/>
                    </a:lnTo>
                    <a:lnTo>
                      <a:pt x="72228" y="200"/>
                    </a:lnTo>
                    <a:lnTo>
                      <a:pt x="89034" y="6662"/>
                    </a:lnTo>
                    <a:lnTo>
                      <a:pt x="126121" y="31044"/>
                    </a:lnTo>
                    <a:lnTo>
                      <a:pt x="148634" y="58494"/>
                    </a:lnTo>
                    <a:lnTo>
                      <a:pt x="171204" y="115214"/>
                    </a:lnTo>
                    <a:lnTo>
                      <a:pt x="177448" y="176749"/>
                    </a:lnTo>
                    <a:lnTo>
                      <a:pt x="178985" y="2357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7112527" y="1787286"/>
                <a:ext cx="409033" cy="516087"/>
              </a:xfrm>
              <a:custGeom>
                <a:avLst/>
                <a:gdLst/>
                <a:ahLst/>
                <a:cxnLst/>
                <a:rect l="0" t="0" r="0" b="0"/>
                <a:pathLst>
                  <a:path w="409033" h="516087">
                    <a:moveTo>
                      <a:pt x="326383" y="126531"/>
                    </a:moveTo>
                    <a:lnTo>
                      <a:pt x="342024" y="108550"/>
                    </a:lnTo>
                    <a:lnTo>
                      <a:pt x="361227" y="62379"/>
                    </a:lnTo>
                    <a:lnTo>
                      <a:pt x="362146" y="41867"/>
                    </a:lnTo>
                    <a:lnTo>
                      <a:pt x="357486" y="22222"/>
                    </a:lnTo>
                    <a:lnTo>
                      <a:pt x="347616" y="5692"/>
                    </a:lnTo>
                    <a:lnTo>
                      <a:pt x="339368" y="1518"/>
                    </a:lnTo>
                    <a:lnTo>
                      <a:pt x="317726" y="0"/>
                    </a:lnTo>
                    <a:lnTo>
                      <a:pt x="284823" y="5722"/>
                    </a:lnTo>
                    <a:lnTo>
                      <a:pt x="266579" y="17856"/>
                    </a:lnTo>
                    <a:lnTo>
                      <a:pt x="251840" y="34947"/>
                    </a:lnTo>
                    <a:lnTo>
                      <a:pt x="223341" y="90424"/>
                    </a:lnTo>
                    <a:lnTo>
                      <a:pt x="214352" y="136370"/>
                    </a:lnTo>
                    <a:lnTo>
                      <a:pt x="217279" y="175850"/>
                    </a:lnTo>
                    <a:lnTo>
                      <a:pt x="231145" y="209774"/>
                    </a:lnTo>
                    <a:lnTo>
                      <a:pt x="239495" y="217122"/>
                    </a:lnTo>
                    <a:lnTo>
                      <a:pt x="261249" y="225285"/>
                    </a:lnTo>
                    <a:lnTo>
                      <a:pt x="271262" y="223953"/>
                    </a:lnTo>
                    <a:lnTo>
                      <a:pt x="288627" y="213114"/>
                    </a:lnTo>
                    <a:lnTo>
                      <a:pt x="318839" y="176389"/>
                    </a:lnTo>
                    <a:lnTo>
                      <a:pt x="348800" y="117253"/>
                    </a:lnTo>
                    <a:lnTo>
                      <a:pt x="360841" y="84788"/>
                    </a:lnTo>
                    <a:lnTo>
                      <a:pt x="363393" y="82325"/>
                    </a:lnTo>
                    <a:lnTo>
                      <a:pt x="365095" y="85362"/>
                    </a:lnTo>
                    <a:lnTo>
                      <a:pt x="376454" y="144853"/>
                    </a:lnTo>
                    <a:lnTo>
                      <a:pt x="389740" y="205366"/>
                    </a:lnTo>
                    <a:lnTo>
                      <a:pt x="403629" y="268575"/>
                    </a:lnTo>
                    <a:lnTo>
                      <a:pt x="408542" y="322516"/>
                    </a:lnTo>
                    <a:lnTo>
                      <a:pt x="409032" y="385909"/>
                    </a:lnTo>
                    <a:lnTo>
                      <a:pt x="399744" y="433971"/>
                    </a:lnTo>
                    <a:lnTo>
                      <a:pt x="369470" y="479718"/>
                    </a:lnTo>
                    <a:lnTo>
                      <a:pt x="362126" y="488331"/>
                    </a:lnTo>
                    <a:lnTo>
                      <a:pt x="341489" y="501021"/>
                    </a:lnTo>
                    <a:lnTo>
                      <a:pt x="329435" y="506042"/>
                    </a:lnTo>
                    <a:lnTo>
                      <a:pt x="266892" y="506866"/>
                    </a:lnTo>
                    <a:lnTo>
                      <a:pt x="208540" y="505945"/>
                    </a:lnTo>
                    <a:lnTo>
                      <a:pt x="149138" y="505672"/>
                    </a:lnTo>
                    <a:lnTo>
                      <a:pt x="89077" y="508699"/>
                    </a:lnTo>
                    <a:lnTo>
                      <a:pt x="31893" y="514626"/>
                    </a:lnTo>
                    <a:lnTo>
                      <a:pt x="0" y="5160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1243184" y="2579718"/>
              <a:ext cx="7338349" cy="813698"/>
              <a:chOff x="1243184" y="2579718"/>
              <a:chExt cx="7338349" cy="813698"/>
            </a:xfrm>
          </p:grpSpPr>
          <p:sp>
            <p:nvSpPr>
              <p:cNvPr id="21" name="Freeform 20"/>
              <p:cNvSpPr/>
              <p:nvPr/>
            </p:nvSpPr>
            <p:spPr>
              <a:xfrm>
                <a:off x="1243184" y="2653534"/>
                <a:ext cx="341882" cy="713973"/>
              </a:xfrm>
              <a:custGeom>
                <a:avLst/>
                <a:gdLst/>
                <a:ahLst/>
                <a:cxnLst/>
                <a:rect l="0" t="0" r="0" b="0"/>
                <a:pathLst>
                  <a:path w="341882" h="713973">
                    <a:moveTo>
                      <a:pt x="341881" y="102563"/>
                    </a:moveTo>
                    <a:lnTo>
                      <a:pt x="325070" y="83412"/>
                    </a:lnTo>
                    <a:lnTo>
                      <a:pt x="292383" y="34935"/>
                    </a:lnTo>
                    <a:lnTo>
                      <a:pt x="265994" y="17664"/>
                    </a:lnTo>
                    <a:lnTo>
                      <a:pt x="224465" y="2518"/>
                    </a:lnTo>
                    <a:lnTo>
                      <a:pt x="187118" y="0"/>
                    </a:lnTo>
                    <a:lnTo>
                      <a:pt x="164303" y="3557"/>
                    </a:lnTo>
                    <a:lnTo>
                      <a:pt x="131728" y="23315"/>
                    </a:lnTo>
                    <a:lnTo>
                      <a:pt x="91619" y="61433"/>
                    </a:lnTo>
                    <a:lnTo>
                      <a:pt x="54714" y="116471"/>
                    </a:lnTo>
                    <a:lnTo>
                      <a:pt x="41285" y="149188"/>
                    </a:lnTo>
                    <a:lnTo>
                      <a:pt x="26267" y="211989"/>
                    </a:lnTo>
                    <a:lnTo>
                      <a:pt x="12036" y="264818"/>
                    </a:lnTo>
                    <a:lnTo>
                      <a:pt x="7063" y="323124"/>
                    </a:lnTo>
                    <a:lnTo>
                      <a:pt x="0" y="375495"/>
                    </a:lnTo>
                    <a:lnTo>
                      <a:pt x="1677" y="431826"/>
                    </a:lnTo>
                    <a:lnTo>
                      <a:pt x="9583" y="492971"/>
                    </a:lnTo>
                    <a:lnTo>
                      <a:pt x="19334" y="555541"/>
                    </a:lnTo>
                    <a:lnTo>
                      <a:pt x="35222" y="596177"/>
                    </a:lnTo>
                    <a:lnTo>
                      <a:pt x="80939" y="656990"/>
                    </a:lnTo>
                    <a:lnTo>
                      <a:pt x="129636" y="693574"/>
                    </a:lnTo>
                    <a:lnTo>
                      <a:pt x="156693" y="708776"/>
                    </a:lnTo>
                    <a:lnTo>
                      <a:pt x="184316" y="713972"/>
                    </a:lnTo>
                    <a:lnTo>
                      <a:pt x="240177" y="707776"/>
                    </a:lnTo>
                    <a:lnTo>
                      <a:pt x="261974" y="698710"/>
                    </a:lnTo>
                    <a:lnTo>
                      <a:pt x="295031" y="673826"/>
                    </a:lnTo>
                    <a:lnTo>
                      <a:pt x="341881" y="61846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1640016" y="3061423"/>
                <a:ext cx="163393" cy="221533"/>
              </a:xfrm>
              <a:custGeom>
                <a:avLst/>
                <a:gdLst/>
                <a:ahLst/>
                <a:cxnLst/>
                <a:rect l="0" t="0" r="0" b="0"/>
                <a:pathLst>
                  <a:path w="163393" h="221533">
                    <a:moveTo>
                      <a:pt x="124033" y="42114"/>
                    </a:moveTo>
                    <a:lnTo>
                      <a:pt x="112855" y="25347"/>
                    </a:lnTo>
                    <a:lnTo>
                      <a:pt x="106053" y="21577"/>
                    </a:lnTo>
                    <a:lnTo>
                      <a:pt x="89136" y="20509"/>
                    </a:lnTo>
                    <a:lnTo>
                      <a:pt x="59881" y="32073"/>
                    </a:lnTo>
                    <a:lnTo>
                      <a:pt x="34575" y="55907"/>
                    </a:lnTo>
                    <a:lnTo>
                      <a:pt x="17849" y="85195"/>
                    </a:lnTo>
                    <a:lnTo>
                      <a:pt x="2886" y="134939"/>
                    </a:lnTo>
                    <a:lnTo>
                      <a:pt x="0" y="162138"/>
                    </a:lnTo>
                    <a:lnTo>
                      <a:pt x="4957" y="183586"/>
                    </a:lnTo>
                    <a:lnTo>
                      <a:pt x="27202" y="216418"/>
                    </a:lnTo>
                    <a:lnTo>
                      <a:pt x="36083" y="220318"/>
                    </a:lnTo>
                    <a:lnTo>
                      <a:pt x="58428" y="221532"/>
                    </a:lnTo>
                    <a:lnTo>
                      <a:pt x="91727" y="210049"/>
                    </a:lnTo>
                    <a:lnTo>
                      <a:pt x="140901" y="162547"/>
                    </a:lnTo>
                    <a:lnTo>
                      <a:pt x="156847" y="129531"/>
                    </a:lnTo>
                    <a:lnTo>
                      <a:pt x="163392" y="90112"/>
                    </a:lnTo>
                    <a:lnTo>
                      <a:pt x="159742" y="54387"/>
                    </a:lnTo>
                    <a:lnTo>
                      <a:pt x="151212" y="35480"/>
                    </a:lnTo>
                    <a:lnTo>
                      <a:pt x="139495" y="14802"/>
                    </a:lnTo>
                    <a:lnTo>
                      <a:pt x="13456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854361" y="3037776"/>
                <a:ext cx="264879" cy="203934"/>
              </a:xfrm>
              <a:custGeom>
                <a:avLst/>
                <a:gdLst/>
                <a:ahLst/>
                <a:cxnLst/>
                <a:rect l="0" t="0" r="0" b="0"/>
                <a:pathLst>
                  <a:path w="264879" h="203934">
                    <a:moveTo>
                      <a:pt x="4445" y="65761"/>
                    </a:moveTo>
                    <a:lnTo>
                      <a:pt x="19099" y="127854"/>
                    </a:lnTo>
                    <a:lnTo>
                      <a:pt x="18015" y="165788"/>
                    </a:lnTo>
                    <a:lnTo>
                      <a:pt x="10286" y="201074"/>
                    </a:lnTo>
                    <a:lnTo>
                      <a:pt x="7169" y="203933"/>
                    </a:lnTo>
                    <a:lnTo>
                      <a:pt x="3921" y="201160"/>
                    </a:lnTo>
                    <a:lnTo>
                      <a:pt x="586" y="194631"/>
                    </a:lnTo>
                    <a:lnTo>
                      <a:pt x="0" y="174899"/>
                    </a:lnTo>
                    <a:lnTo>
                      <a:pt x="3567" y="118515"/>
                    </a:lnTo>
                    <a:lnTo>
                      <a:pt x="9774" y="68264"/>
                    </a:lnTo>
                    <a:lnTo>
                      <a:pt x="18902" y="43087"/>
                    </a:lnTo>
                    <a:lnTo>
                      <a:pt x="24611" y="33098"/>
                    </a:lnTo>
                    <a:lnTo>
                      <a:pt x="31927" y="27608"/>
                    </a:lnTo>
                    <a:lnTo>
                      <a:pt x="40314" y="25118"/>
                    </a:lnTo>
                    <a:lnTo>
                      <a:pt x="49415" y="24628"/>
                    </a:lnTo>
                    <a:lnTo>
                      <a:pt x="65765" y="30322"/>
                    </a:lnTo>
                    <a:lnTo>
                      <a:pt x="73401" y="35116"/>
                    </a:lnTo>
                    <a:lnTo>
                      <a:pt x="85005" y="49802"/>
                    </a:lnTo>
                    <a:lnTo>
                      <a:pt x="101986" y="87825"/>
                    </a:lnTo>
                    <a:lnTo>
                      <a:pt x="108200" y="127008"/>
                    </a:lnTo>
                    <a:lnTo>
                      <a:pt x="111935" y="69439"/>
                    </a:lnTo>
                    <a:lnTo>
                      <a:pt x="133431" y="22514"/>
                    </a:lnTo>
                    <a:lnTo>
                      <a:pt x="147170" y="8326"/>
                    </a:lnTo>
                    <a:lnTo>
                      <a:pt x="155747" y="2905"/>
                    </a:lnTo>
                    <a:lnTo>
                      <a:pt x="177755" y="0"/>
                    </a:lnTo>
                    <a:lnTo>
                      <a:pt x="200794" y="3779"/>
                    </a:lnTo>
                    <a:lnTo>
                      <a:pt x="218833" y="13257"/>
                    </a:lnTo>
                    <a:lnTo>
                      <a:pt x="242143" y="37337"/>
                    </a:lnTo>
                    <a:lnTo>
                      <a:pt x="258278" y="72287"/>
                    </a:lnTo>
                    <a:lnTo>
                      <a:pt x="264878" y="117868"/>
                    </a:lnTo>
                    <a:lnTo>
                      <a:pt x="260183" y="145072"/>
                    </a:lnTo>
                    <a:lnTo>
                      <a:pt x="246600" y="18157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216775" y="2961114"/>
                <a:ext cx="155607" cy="432302"/>
              </a:xfrm>
              <a:custGeom>
                <a:avLst/>
                <a:gdLst/>
                <a:ahLst/>
                <a:cxnLst/>
                <a:rect l="0" t="0" r="0" b="0"/>
                <a:pathLst>
                  <a:path w="155607" h="432302">
                    <a:moveTo>
                      <a:pt x="0" y="121366"/>
                    </a:moveTo>
                    <a:lnTo>
                      <a:pt x="8333" y="170297"/>
                    </a:lnTo>
                    <a:lnTo>
                      <a:pt x="15684" y="223838"/>
                    </a:lnTo>
                    <a:lnTo>
                      <a:pt x="15135" y="234135"/>
                    </a:lnTo>
                    <a:lnTo>
                      <a:pt x="6694" y="260974"/>
                    </a:lnTo>
                    <a:lnTo>
                      <a:pt x="12544" y="310250"/>
                    </a:lnTo>
                    <a:lnTo>
                      <a:pt x="21654" y="363335"/>
                    </a:lnTo>
                    <a:lnTo>
                      <a:pt x="28643" y="412990"/>
                    </a:lnTo>
                    <a:lnTo>
                      <a:pt x="29108" y="432301"/>
                    </a:lnTo>
                    <a:lnTo>
                      <a:pt x="25415" y="421386"/>
                    </a:lnTo>
                    <a:lnTo>
                      <a:pt x="14682" y="365550"/>
                    </a:lnTo>
                    <a:lnTo>
                      <a:pt x="10589" y="311870"/>
                    </a:lnTo>
                    <a:lnTo>
                      <a:pt x="5997" y="272178"/>
                    </a:lnTo>
                    <a:lnTo>
                      <a:pt x="14385" y="238191"/>
                    </a:lnTo>
                    <a:lnTo>
                      <a:pt x="11637" y="185907"/>
                    </a:lnTo>
                    <a:lnTo>
                      <a:pt x="10857" y="135420"/>
                    </a:lnTo>
                    <a:lnTo>
                      <a:pt x="10593" y="76439"/>
                    </a:lnTo>
                    <a:lnTo>
                      <a:pt x="16137" y="39424"/>
                    </a:lnTo>
                    <a:lnTo>
                      <a:pt x="30777" y="11819"/>
                    </a:lnTo>
                    <a:lnTo>
                      <a:pt x="39235" y="6221"/>
                    </a:lnTo>
                    <a:lnTo>
                      <a:pt x="61112" y="0"/>
                    </a:lnTo>
                    <a:lnTo>
                      <a:pt x="83312" y="3475"/>
                    </a:lnTo>
                    <a:lnTo>
                      <a:pt x="112423" y="18585"/>
                    </a:lnTo>
                    <a:lnTo>
                      <a:pt x="127174" y="32402"/>
                    </a:lnTo>
                    <a:lnTo>
                      <a:pt x="150093" y="80015"/>
                    </a:lnTo>
                    <a:lnTo>
                      <a:pt x="155606" y="116653"/>
                    </a:lnTo>
                    <a:lnTo>
                      <a:pt x="151650" y="151555"/>
                    </a:lnTo>
                    <a:lnTo>
                      <a:pt x="125053" y="205410"/>
                    </a:lnTo>
                    <a:lnTo>
                      <a:pt x="118464" y="216000"/>
                    </a:lnTo>
                    <a:lnTo>
                      <a:pt x="95544" y="234006"/>
                    </a:lnTo>
                    <a:lnTo>
                      <a:pt x="81244" y="242083"/>
                    </a:lnTo>
                    <a:lnTo>
                      <a:pt x="69370" y="245128"/>
                    </a:lnTo>
                    <a:lnTo>
                      <a:pt x="59115" y="244818"/>
                    </a:lnTo>
                    <a:lnTo>
                      <a:pt x="31585" y="23718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2433877" y="2984948"/>
                <a:ext cx="186059" cy="199419"/>
              </a:xfrm>
              <a:custGeom>
                <a:avLst/>
                <a:gdLst/>
                <a:ahLst/>
                <a:cxnLst/>
                <a:rect l="0" t="0" r="0" b="0"/>
                <a:pathLst>
                  <a:path w="186059" h="199419">
                    <a:moveTo>
                      <a:pt x="98753" y="13304"/>
                    </a:moveTo>
                    <a:lnTo>
                      <a:pt x="76396" y="13304"/>
                    </a:lnTo>
                    <a:lnTo>
                      <a:pt x="59180" y="19543"/>
                    </a:lnTo>
                    <a:lnTo>
                      <a:pt x="29065" y="42613"/>
                    </a:lnTo>
                    <a:lnTo>
                      <a:pt x="13243" y="68391"/>
                    </a:lnTo>
                    <a:lnTo>
                      <a:pt x="1147" y="103846"/>
                    </a:lnTo>
                    <a:lnTo>
                      <a:pt x="0" y="127244"/>
                    </a:lnTo>
                    <a:lnTo>
                      <a:pt x="4560" y="149342"/>
                    </a:lnTo>
                    <a:lnTo>
                      <a:pt x="14385" y="170862"/>
                    </a:lnTo>
                    <a:lnTo>
                      <a:pt x="29671" y="185885"/>
                    </a:lnTo>
                    <a:lnTo>
                      <a:pt x="49332" y="195292"/>
                    </a:lnTo>
                    <a:lnTo>
                      <a:pt x="85539" y="199418"/>
                    </a:lnTo>
                    <a:lnTo>
                      <a:pt x="119014" y="192581"/>
                    </a:lnTo>
                    <a:lnTo>
                      <a:pt x="140513" y="182280"/>
                    </a:lnTo>
                    <a:lnTo>
                      <a:pt x="166758" y="157738"/>
                    </a:lnTo>
                    <a:lnTo>
                      <a:pt x="183763" y="122650"/>
                    </a:lnTo>
                    <a:lnTo>
                      <a:pt x="186058" y="96217"/>
                    </a:lnTo>
                    <a:lnTo>
                      <a:pt x="177999" y="46710"/>
                    </a:lnTo>
                    <a:lnTo>
                      <a:pt x="165559" y="27761"/>
                    </a:lnTo>
                    <a:lnTo>
                      <a:pt x="148331" y="12711"/>
                    </a:lnTo>
                    <a:lnTo>
                      <a:pt x="128977" y="2122"/>
                    </a:lnTo>
                    <a:lnTo>
                      <a:pt x="121242" y="0"/>
                    </a:lnTo>
                    <a:lnTo>
                      <a:pt x="98753" y="277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2675903" y="2966667"/>
                <a:ext cx="144464" cy="180549"/>
              </a:xfrm>
              <a:custGeom>
                <a:avLst/>
                <a:gdLst/>
                <a:ahLst/>
                <a:cxnLst/>
                <a:rect l="0" t="0" r="0" b="0"/>
                <a:pathLst>
                  <a:path w="144464" h="180549">
                    <a:moveTo>
                      <a:pt x="14654" y="31586"/>
                    </a:moveTo>
                    <a:lnTo>
                      <a:pt x="0" y="81137"/>
                    </a:lnTo>
                    <a:lnTo>
                      <a:pt x="1083" y="120487"/>
                    </a:lnTo>
                    <a:lnTo>
                      <a:pt x="8813" y="156193"/>
                    </a:lnTo>
                    <a:lnTo>
                      <a:pt x="14270" y="164960"/>
                    </a:lnTo>
                    <a:lnTo>
                      <a:pt x="29691" y="177821"/>
                    </a:lnTo>
                    <a:lnTo>
                      <a:pt x="38717" y="180548"/>
                    </a:lnTo>
                    <a:lnTo>
                      <a:pt x="58104" y="180459"/>
                    </a:lnTo>
                    <a:lnTo>
                      <a:pt x="88749" y="168243"/>
                    </a:lnTo>
                    <a:lnTo>
                      <a:pt x="103347" y="153154"/>
                    </a:lnTo>
                    <a:lnTo>
                      <a:pt x="138268" y="99551"/>
                    </a:lnTo>
                    <a:lnTo>
                      <a:pt x="144463" y="74661"/>
                    </a:lnTo>
                    <a:lnTo>
                      <a:pt x="141373" y="36680"/>
                    </a:lnTo>
                    <a:lnTo>
                      <a:pt x="13046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2906905" y="2922318"/>
                <a:ext cx="152150" cy="195334"/>
              </a:xfrm>
              <a:custGeom>
                <a:avLst/>
                <a:gdLst/>
                <a:ahLst/>
                <a:cxnLst/>
                <a:rect l="0" t="0" r="0" b="0"/>
                <a:pathLst>
                  <a:path w="152150" h="195334">
                    <a:moveTo>
                      <a:pt x="4750" y="107520"/>
                    </a:moveTo>
                    <a:lnTo>
                      <a:pt x="22709" y="170948"/>
                    </a:lnTo>
                    <a:lnTo>
                      <a:pt x="30609" y="195333"/>
                    </a:lnTo>
                    <a:lnTo>
                      <a:pt x="11409" y="132424"/>
                    </a:lnTo>
                    <a:lnTo>
                      <a:pt x="0" y="86053"/>
                    </a:lnTo>
                    <a:lnTo>
                      <a:pt x="9483" y="24855"/>
                    </a:lnTo>
                    <a:lnTo>
                      <a:pt x="14924" y="16146"/>
                    </a:lnTo>
                    <a:lnTo>
                      <a:pt x="30329" y="3348"/>
                    </a:lnTo>
                    <a:lnTo>
                      <a:pt x="51994" y="0"/>
                    </a:lnTo>
                    <a:lnTo>
                      <a:pt x="74881" y="3581"/>
                    </a:lnTo>
                    <a:lnTo>
                      <a:pt x="92851" y="12972"/>
                    </a:lnTo>
                    <a:lnTo>
                      <a:pt x="116122" y="37002"/>
                    </a:lnTo>
                    <a:lnTo>
                      <a:pt x="137835" y="71938"/>
                    </a:lnTo>
                    <a:lnTo>
                      <a:pt x="147908" y="111925"/>
                    </a:lnTo>
                    <a:lnTo>
                      <a:pt x="152149" y="1601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134057" y="2597545"/>
                <a:ext cx="156626" cy="516522"/>
              </a:xfrm>
              <a:custGeom>
                <a:avLst/>
                <a:gdLst/>
                <a:ahLst/>
                <a:cxnLst/>
                <a:rect l="0" t="0" r="0" b="0"/>
                <a:pathLst>
                  <a:path w="156626" h="516522">
                    <a:moveTo>
                      <a:pt x="114511" y="390179"/>
                    </a:moveTo>
                    <a:lnTo>
                      <a:pt x="99938" y="347487"/>
                    </a:lnTo>
                    <a:lnTo>
                      <a:pt x="94267" y="337151"/>
                    </a:lnTo>
                    <a:lnTo>
                      <a:pt x="85807" y="331431"/>
                    </a:lnTo>
                    <a:lnTo>
                      <a:pt x="63929" y="328194"/>
                    </a:lnTo>
                    <a:lnTo>
                      <a:pt x="44847" y="333774"/>
                    </a:lnTo>
                    <a:lnTo>
                      <a:pt x="13532" y="356421"/>
                    </a:lnTo>
                    <a:lnTo>
                      <a:pt x="5291" y="375955"/>
                    </a:lnTo>
                    <a:lnTo>
                      <a:pt x="0" y="432213"/>
                    </a:lnTo>
                    <a:lnTo>
                      <a:pt x="5515" y="459163"/>
                    </a:lnTo>
                    <a:lnTo>
                      <a:pt x="21774" y="490947"/>
                    </a:lnTo>
                    <a:lnTo>
                      <a:pt x="28120" y="499472"/>
                    </a:lnTo>
                    <a:lnTo>
                      <a:pt x="37030" y="505155"/>
                    </a:lnTo>
                    <a:lnTo>
                      <a:pt x="59407" y="511470"/>
                    </a:lnTo>
                    <a:lnTo>
                      <a:pt x="69586" y="509644"/>
                    </a:lnTo>
                    <a:lnTo>
                      <a:pt x="87135" y="498257"/>
                    </a:lnTo>
                    <a:lnTo>
                      <a:pt x="110169" y="466526"/>
                    </a:lnTo>
                    <a:lnTo>
                      <a:pt x="130508" y="418778"/>
                    </a:lnTo>
                    <a:lnTo>
                      <a:pt x="140957" y="363948"/>
                    </a:lnTo>
                    <a:lnTo>
                      <a:pt x="143812" y="319639"/>
                    </a:lnTo>
                    <a:lnTo>
                      <a:pt x="141962" y="272650"/>
                    </a:lnTo>
                    <a:lnTo>
                      <a:pt x="137462" y="209516"/>
                    </a:lnTo>
                    <a:lnTo>
                      <a:pt x="130353" y="151851"/>
                    </a:lnTo>
                    <a:lnTo>
                      <a:pt x="121024" y="100805"/>
                    </a:lnTo>
                    <a:lnTo>
                      <a:pt x="110851" y="46815"/>
                    </a:lnTo>
                    <a:lnTo>
                      <a:pt x="100428" y="4952"/>
                    </a:lnTo>
                    <a:lnTo>
                      <a:pt x="95764" y="0"/>
                    </a:lnTo>
                    <a:lnTo>
                      <a:pt x="90314" y="208"/>
                    </a:lnTo>
                    <a:lnTo>
                      <a:pt x="84342" y="3856"/>
                    </a:lnTo>
                    <a:lnTo>
                      <a:pt x="77706" y="23508"/>
                    </a:lnTo>
                    <a:lnTo>
                      <a:pt x="67030" y="83707"/>
                    </a:lnTo>
                    <a:lnTo>
                      <a:pt x="71459" y="142933"/>
                    </a:lnTo>
                    <a:lnTo>
                      <a:pt x="73381" y="196368"/>
                    </a:lnTo>
                    <a:lnTo>
                      <a:pt x="81437" y="258332"/>
                    </a:lnTo>
                    <a:lnTo>
                      <a:pt x="91037" y="313269"/>
                    </a:lnTo>
                    <a:lnTo>
                      <a:pt x="104198" y="366061"/>
                    </a:lnTo>
                    <a:lnTo>
                      <a:pt x="122728" y="423701"/>
                    </a:lnTo>
                    <a:lnTo>
                      <a:pt x="143906" y="480465"/>
                    </a:lnTo>
                    <a:lnTo>
                      <a:pt x="156625" y="5165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3911863" y="2579718"/>
                <a:ext cx="343445" cy="511963"/>
              </a:xfrm>
              <a:custGeom>
                <a:avLst/>
                <a:gdLst/>
                <a:ahLst/>
                <a:cxnLst/>
                <a:rect l="0" t="0" r="0" b="0"/>
                <a:pathLst>
                  <a:path w="343445" h="511963">
                    <a:moveTo>
                      <a:pt x="263213" y="39508"/>
                    </a:moveTo>
                    <a:lnTo>
                      <a:pt x="245232" y="23867"/>
                    </a:lnTo>
                    <a:lnTo>
                      <a:pt x="199060" y="4665"/>
                    </a:lnTo>
                    <a:lnTo>
                      <a:pt x="143263" y="0"/>
                    </a:lnTo>
                    <a:lnTo>
                      <a:pt x="107179" y="7395"/>
                    </a:lnTo>
                    <a:lnTo>
                      <a:pt x="52892" y="31265"/>
                    </a:lnTo>
                    <a:lnTo>
                      <a:pt x="34816" y="45203"/>
                    </a:lnTo>
                    <a:lnTo>
                      <a:pt x="26720" y="53833"/>
                    </a:lnTo>
                    <a:lnTo>
                      <a:pt x="17725" y="75901"/>
                    </a:lnTo>
                    <a:lnTo>
                      <a:pt x="14897" y="101306"/>
                    </a:lnTo>
                    <a:lnTo>
                      <a:pt x="21051" y="140747"/>
                    </a:lnTo>
                    <a:lnTo>
                      <a:pt x="37173" y="174010"/>
                    </a:lnTo>
                    <a:lnTo>
                      <a:pt x="50057" y="191314"/>
                    </a:lnTo>
                    <a:lnTo>
                      <a:pt x="76053" y="208620"/>
                    </a:lnTo>
                    <a:lnTo>
                      <a:pt x="95803" y="210986"/>
                    </a:lnTo>
                    <a:lnTo>
                      <a:pt x="148706" y="201127"/>
                    </a:lnTo>
                    <a:lnTo>
                      <a:pt x="204112" y="201285"/>
                    </a:lnTo>
                    <a:lnTo>
                      <a:pt x="247651" y="212224"/>
                    </a:lnTo>
                    <a:lnTo>
                      <a:pt x="279659" y="230284"/>
                    </a:lnTo>
                    <a:lnTo>
                      <a:pt x="303961" y="253572"/>
                    </a:lnTo>
                    <a:lnTo>
                      <a:pt x="333132" y="292883"/>
                    </a:lnTo>
                    <a:lnTo>
                      <a:pt x="341082" y="316676"/>
                    </a:lnTo>
                    <a:lnTo>
                      <a:pt x="343444" y="342848"/>
                    </a:lnTo>
                    <a:lnTo>
                      <a:pt x="337028" y="382721"/>
                    </a:lnTo>
                    <a:lnTo>
                      <a:pt x="307927" y="444624"/>
                    </a:lnTo>
                    <a:lnTo>
                      <a:pt x="281921" y="474488"/>
                    </a:lnTo>
                    <a:lnTo>
                      <a:pt x="246399" y="498154"/>
                    </a:lnTo>
                    <a:lnTo>
                      <a:pt x="206238" y="508806"/>
                    </a:lnTo>
                    <a:lnTo>
                      <a:pt x="164703" y="511962"/>
                    </a:lnTo>
                    <a:lnTo>
                      <a:pt x="122760" y="501719"/>
                    </a:lnTo>
                    <a:lnTo>
                      <a:pt x="64086" y="470577"/>
                    </a:lnTo>
                    <a:lnTo>
                      <a:pt x="9439" y="443583"/>
                    </a:lnTo>
                    <a:lnTo>
                      <a:pt x="0" y="43959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4367515" y="2903496"/>
                <a:ext cx="153172" cy="222770"/>
              </a:xfrm>
              <a:custGeom>
                <a:avLst/>
                <a:gdLst/>
                <a:ahLst/>
                <a:cxnLst/>
                <a:rect l="0" t="0" r="0" b="0"/>
                <a:pathLst>
                  <a:path w="153172" h="222770">
                    <a:moveTo>
                      <a:pt x="18130" y="52642"/>
                    </a:moveTo>
                    <a:lnTo>
                      <a:pt x="6952" y="69410"/>
                    </a:lnTo>
                    <a:lnTo>
                      <a:pt x="0" y="107783"/>
                    </a:lnTo>
                    <a:lnTo>
                      <a:pt x="6057" y="156341"/>
                    </a:lnTo>
                    <a:lnTo>
                      <a:pt x="16373" y="187873"/>
                    </a:lnTo>
                    <a:lnTo>
                      <a:pt x="27488" y="204772"/>
                    </a:lnTo>
                    <a:lnTo>
                      <a:pt x="43346" y="216962"/>
                    </a:lnTo>
                    <a:lnTo>
                      <a:pt x="52488" y="221850"/>
                    </a:lnTo>
                    <a:lnTo>
                      <a:pt x="62092" y="222769"/>
                    </a:lnTo>
                    <a:lnTo>
                      <a:pt x="82123" y="217552"/>
                    </a:lnTo>
                    <a:lnTo>
                      <a:pt x="107541" y="201460"/>
                    </a:lnTo>
                    <a:lnTo>
                      <a:pt x="129890" y="176285"/>
                    </a:lnTo>
                    <a:lnTo>
                      <a:pt x="145741" y="146599"/>
                    </a:lnTo>
                    <a:lnTo>
                      <a:pt x="153171" y="95552"/>
                    </a:lnTo>
                    <a:lnTo>
                      <a:pt x="151520" y="36595"/>
                    </a:lnTo>
                    <a:lnTo>
                      <a:pt x="14447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569092" y="2713983"/>
                <a:ext cx="188338" cy="407830"/>
              </a:xfrm>
              <a:custGeom>
                <a:avLst/>
                <a:gdLst/>
                <a:ahLst/>
                <a:cxnLst/>
                <a:rect l="0" t="0" r="0" b="0"/>
                <a:pathLst>
                  <a:path w="188338" h="407830">
                    <a:moveTo>
                      <a:pt x="6066" y="0"/>
                    </a:moveTo>
                    <a:lnTo>
                      <a:pt x="0" y="33622"/>
                    </a:lnTo>
                    <a:lnTo>
                      <a:pt x="4521" y="88443"/>
                    </a:lnTo>
                    <a:lnTo>
                      <a:pt x="5608" y="138119"/>
                    </a:lnTo>
                    <a:lnTo>
                      <a:pt x="11564" y="196129"/>
                    </a:lnTo>
                    <a:lnTo>
                      <a:pt x="15601" y="257024"/>
                    </a:lnTo>
                    <a:lnTo>
                      <a:pt x="16398" y="315326"/>
                    </a:lnTo>
                    <a:lnTo>
                      <a:pt x="15337" y="335507"/>
                    </a:lnTo>
                    <a:lnTo>
                      <a:pt x="13417" y="335975"/>
                    </a:lnTo>
                    <a:lnTo>
                      <a:pt x="10966" y="332778"/>
                    </a:lnTo>
                    <a:lnTo>
                      <a:pt x="11364" y="316747"/>
                    </a:lnTo>
                    <a:lnTo>
                      <a:pt x="21150" y="273917"/>
                    </a:lnTo>
                    <a:lnTo>
                      <a:pt x="36531" y="247797"/>
                    </a:lnTo>
                    <a:lnTo>
                      <a:pt x="52361" y="235694"/>
                    </a:lnTo>
                    <a:lnTo>
                      <a:pt x="61496" y="230829"/>
                    </a:lnTo>
                    <a:lnTo>
                      <a:pt x="81004" y="228543"/>
                    </a:lnTo>
                    <a:lnTo>
                      <a:pt x="122124" y="236607"/>
                    </a:lnTo>
                    <a:lnTo>
                      <a:pt x="147948" y="251690"/>
                    </a:lnTo>
                    <a:lnTo>
                      <a:pt x="170418" y="270977"/>
                    </a:lnTo>
                    <a:lnTo>
                      <a:pt x="186304" y="297099"/>
                    </a:lnTo>
                    <a:lnTo>
                      <a:pt x="188337" y="319997"/>
                    </a:lnTo>
                    <a:lnTo>
                      <a:pt x="184171" y="343432"/>
                    </a:lnTo>
                    <a:lnTo>
                      <a:pt x="168672" y="369779"/>
                    </a:lnTo>
                    <a:lnTo>
                      <a:pt x="155934" y="385055"/>
                    </a:lnTo>
                    <a:lnTo>
                      <a:pt x="130020" y="401219"/>
                    </a:lnTo>
                    <a:lnTo>
                      <a:pt x="88936" y="407829"/>
                    </a:lnTo>
                    <a:lnTo>
                      <a:pt x="50897" y="404198"/>
                    </a:lnTo>
                    <a:lnTo>
                      <a:pt x="16594" y="3895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4701500" y="3040366"/>
                <a:ext cx="178857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78857" h="336913">
                    <a:moveTo>
                      <a:pt x="168456" y="0"/>
                    </a:moveTo>
                    <a:lnTo>
                      <a:pt x="168456" y="58617"/>
                    </a:lnTo>
                    <a:lnTo>
                      <a:pt x="174045" y="104586"/>
                    </a:lnTo>
                    <a:lnTo>
                      <a:pt x="177521" y="160840"/>
                    </a:lnTo>
                    <a:lnTo>
                      <a:pt x="178551" y="216373"/>
                    </a:lnTo>
                    <a:lnTo>
                      <a:pt x="178856" y="269871"/>
                    </a:lnTo>
                    <a:lnTo>
                      <a:pt x="169569" y="295807"/>
                    </a:lnTo>
                    <a:lnTo>
                      <a:pt x="153743" y="313964"/>
                    </a:lnTo>
                    <a:lnTo>
                      <a:pt x="135011" y="325933"/>
                    </a:lnTo>
                    <a:lnTo>
                      <a:pt x="99145" y="333659"/>
                    </a:lnTo>
                    <a:lnTo>
                      <a:pt x="42692" y="331270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4880485" y="285085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4964713" y="2914221"/>
                <a:ext cx="178985" cy="213218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13218">
                    <a:moveTo>
                      <a:pt x="0" y="94560"/>
                    </a:moveTo>
                    <a:lnTo>
                      <a:pt x="17980" y="110201"/>
                    </a:lnTo>
                    <a:lnTo>
                      <a:pt x="34897" y="118279"/>
                    </a:lnTo>
                    <a:lnTo>
                      <a:pt x="54114" y="119530"/>
                    </a:lnTo>
                    <a:lnTo>
                      <a:pt x="95047" y="110800"/>
                    </a:lnTo>
                    <a:lnTo>
                      <a:pt x="126428" y="95602"/>
                    </a:lnTo>
                    <a:lnTo>
                      <a:pt x="141198" y="79815"/>
                    </a:lnTo>
                    <a:lnTo>
                      <a:pt x="150492" y="59930"/>
                    </a:lnTo>
                    <a:lnTo>
                      <a:pt x="154622" y="35495"/>
                    </a:lnTo>
                    <a:lnTo>
                      <a:pt x="152214" y="24768"/>
                    </a:lnTo>
                    <a:lnTo>
                      <a:pt x="140180" y="6609"/>
                    </a:lnTo>
                    <a:lnTo>
                      <a:pt x="130888" y="2001"/>
                    </a:lnTo>
                    <a:lnTo>
                      <a:pt x="108085" y="0"/>
                    </a:lnTo>
                    <a:lnTo>
                      <a:pt x="85472" y="6130"/>
                    </a:lnTo>
                    <a:lnTo>
                      <a:pt x="56130" y="22735"/>
                    </a:lnTo>
                    <a:lnTo>
                      <a:pt x="32619" y="45592"/>
                    </a:lnTo>
                    <a:lnTo>
                      <a:pt x="13954" y="74592"/>
                    </a:lnTo>
                    <a:lnTo>
                      <a:pt x="6202" y="96214"/>
                    </a:lnTo>
                    <a:lnTo>
                      <a:pt x="1225" y="148222"/>
                    </a:lnTo>
                    <a:lnTo>
                      <a:pt x="2884" y="173392"/>
                    </a:lnTo>
                    <a:lnTo>
                      <a:pt x="11420" y="192377"/>
                    </a:lnTo>
                    <a:lnTo>
                      <a:pt x="29252" y="205495"/>
                    </a:lnTo>
                    <a:lnTo>
                      <a:pt x="40559" y="210630"/>
                    </a:lnTo>
                    <a:lnTo>
                      <a:pt x="62479" y="213217"/>
                    </a:lnTo>
                    <a:lnTo>
                      <a:pt x="83920" y="209298"/>
                    </a:lnTo>
                    <a:lnTo>
                      <a:pt x="146202" y="184143"/>
                    </a:lnTo>
                    <a:lnTo>
                      <a:pt x="178984" y="17878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5193101" y="2895298"/>
                <a:ext cx="192753" cy="198833"/>
              </a:xfrm>
              <a:custGeom>
                <a:avLst/>
                <a:gdLst/>
                <a:ahLst/>
                <a:cxnLst/>
                <a:rect l="0" t="0" r="0" b="0"/>
                <a:pathLst>
                  <a:path w="192753" h="198833">
                    <a:moveTo>
                      <a:pt x="140109" y="29255"/>
                    </a:moveTo>
                    <a:lnTo>
                      <a:pt x="122128" y="13614"/>
                    </a:lnTo>
                    <a:lnTo>
                      <a:pt x="105212" y="5535"/>
                    </a:lnTo>
                    <a:lnTo>
                      <a:pt x="70367" y="0"/>
                    </a:lnTo>
                    <a:lnTo>
                      <a:pt x="50231" y="4944"/>
                    </a:lnTo>
                    <a:lnTo>
                      <a:pt x="33483" y="16110"/>
                    </a:lnTo>
                    <a:lnTo>
                      <a:pt x="12070" y="42128"/>
                    </a:lnTo>
                    <a:lnTo>
                      <a:pt x="2094" y="61882"/>
                    </a:lnTo>
                    <a:lnTo>
                      <a:pt x="0" y="82360"/>
                    </a:lnTo>
                    <a:lnTo>
                      <a:pt x="8188" y="129692"/>
                    </a:lnTo>
                    <a:lnTo>
                      <a:pt x="23293" y="159100"/>
                    </a:lnTo>
                    <a:lnTo>
                      <a:pt x="42586" y="182631"/>
                    </a:lnTo>
                    <a:lnTo>
                      <a:pt x="68709" y="198832"/>
                    </a:lnTo>
                    <a:lnTo>
                      <a:pt x="91608" y="197819"/>
                    </a:lnTo>
                    <a:lnTo>
                      <a:pt x="144437" y="183694"/>
                    </a:lnTo>
                    <a:lnTo>
                      <a:pt x="192752" y="1555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512194" y="2713983"/>
                <a:ext cx="21058" cy="38955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89555">
                    <a:moveTo>
                      <a:pt x="0" y="0"/>
                    </a:moveTo>
                    <a:lnTo>
                      <a:pt x="0" y="48931"/>
                    </a:lnTo>
                    <a:lnTo>
                      <a:pt x="0" y="99896"/>
                    </a:lnTo>
                    <a:lnTo>
                      <a:pt x="0" y="159450"/>
                    </a:lnTo>
                    <a:lnTo>
                      <a:pt x="3120" y="221550"/>
                    </a:lnTo>
                    <a:lnTo>
                      <a:pt x="8333" y="281284"/>
                    </a:lnTo>
                    <a:lnTo>
                      <a:pt x="12998" y="332908"/>
                    </a:lnTo>
                    <a:lnTo>
                      <a:pt x="21057" y="3895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385852" y="2871910"/>
                <a:ext cx="273742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10530">
                    <a:moveTo>
                      <a:pt x="273741" y="0"/>
                    </a:moveTo>
                    <a:lnTo>
                      <a:pt x="224810" y="0"/>
                    </a:lnTo>
                    <a:lnTo>
                      <a:pt x="165680" y="0"/>
                    </a:lnTo>
                    <a:lnTo>
                      <a:pt x="117460" y="0"/>
                    </a:lnTo>
                    <a:lnTo>
                      <a:pt x="66129" y="0"/>
                    </a:lnTo>
                    <a:lnTo>
                      <a:pt x="11135" y="8334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114582" y="2626009"/>
                <a:ext cx="292536" cy="526642"/>
              </a:xfrm>
              <a:custGeom>
                <a:avLst/>
                <a:gdLst/>
                <a:ahLst/>
                <a:cxnLst/>
                <a:rect l="0" t="0" r="0" b="0"/>
                <a:pathLst>
                  <a:path w="292536" h="526642">
                    <a:moveTo>
                      <a:pt x="271477" y="119560"/>
                    </a:moveTo>
                    <a:lnTo>
                      <a:pt x="271477" y="97203"/>
                    </a:lnTo>
                    <a:lnTo>
                      <a:pt x="260299" y="66532"/>
                    </a:lnTo>
                    <a:lnTo>
                      <a:pt x="242169" y="35217"/>
                    </a:lnTo>
                    <a:lnTo>
                      <a:pt x="225696" y="20463"/>
                    </a:lnTo>
                    <a:lnTo>
                      <a:pt x="186525" y="1459"/>
                    </a:lnTo>
                    <a:lnTo>
                      <a:pt x="165871" y="0"/>
                    </a:lnTo>
                    <a:lnTo>
                      <a:pt x="144992" y="4421"/>
                    </a:lnTo>
                    <a:lnTo>
                      <a:pt x="114677" y="20064"/>
                    </a:lnTo>
                    <a:lnTo>
                      <a:pt x="75556" y="53179"/>
                    </a:lnTo>
                    <a:lnTo>
                      <a:pt x="39931" y="110919"/>
                    </a:lnTo>
                    <a:lnTo>
                      <a:pt x="17380" y="159967"/>
                    </a:lnTo>
                    <a:lnTo>
                      <a:pt x="5377" y="209521"/>
                    </a:lnTo>
                    <a:lnTo>
                      <a:pt x="0" y="263068"/>
                    </a:lnTo>
                    <a:lnTo>
                      <a:pt x="3996" y="321568"/>
                    </a:lnTo>
                    <a:lnTo>
                      <a:pt x="15827" y="381341"/>
                    </a:lnTo>
                    <a:lnTo>
                      <a:pt x="28313" y="428881"/>
                    </a:lnTo>
                    <a:lnTo>
                      <a:pt x="59668" y="484340"/>
                    </a:lnTo>
                    <a:lnTo>
                      <a:pt x="75564" y="505122"/>
                    </a:lnTo>
                    <a:lnTo>
                      <a:pt x="94328" y="518258"/>
                    </a:lnTo>
                    <a:lnTo>
                      <a:pt x="130212" y="526641"/>
                    </a:lnTo>
                    <a:lnTo>
                      <a:pt x="164890" y="523536"/>
                    </a:lnTo>
                    <a:lnTo>
                      <a:pt x="226997" y="500369"/>
                    </a:lnTo>
                    <a:lnTo>
                      <a:pt x="282968" y="472472"/>
                    </a:lnTo>
                    <a:lnTo>
                      <a:pt x="292535" y="4670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422524" y="2935081"/>
                <a:ext cx="174764" cy="164999"/>
              </a:xfrm>
              <a:custGeom>
                <a:avLst/>
                <a:gdLst/>
                <a:ahLst/>
                <a:cxnLst/>
                <a:rect l="0" t="0" r="0" b="0"/>
                <a:pathLst>
                  <a:path w="174764" h="164999">
                    <a:moveTo>
                      <a:pt x="142520" y="42114"/>
                    </a:moveTo>
                    <a:lnTo>
                      <a:pt x="124539" y="26473"/>
                    </a:lnTo>
                    <a:lnTo>
                      <a:pt x="72779" y="7270"/>
                    </a:lnTo>
                    <a:lnTo>
                      <a:pt x="49523" y="9471"/>
                    </a:lnTo>
                    <a:lnTo>
                      <a:pt x="28658" y="18247"/>
                    </a:lnTo>
                    <a:lnTo>
                      <a:pt x="11586" y="29947"/>
                    </a:lnTo>
                    <a:lnTo>
                      <a:pt x="6098" y="38682"/>
                    </a:lnTo>
                    <a:lnTo>
                      <a:pt x="0" y="60866"/>
                    </a:lnTo>
                    <a:lnTo>
                      <a:pt x="2156" y="99663"/>
                    </a:lnTo>
                    <a:lnTo>
                      <a:pt x="15793" y="135205"/>
                    </a:lnTo>
                    <a:lnTo>
                      <a:pt x="31215" y="150948"/>
                    </a:lnTo>
                    <a:lnTo>
                      <a:pt x="40241" y="156784"/>
                    </a:lnTo>
                    <a:lnTo>
                      <a:pt x="75301" y="164998"/>
                    </a:lnTo>
                    <a:lnTo>
                      <a:pt x="115324" y="161842"/>
                    </a:lnTo>
                    <a:lnTo>
                      <a:pt x="136673" y="153428"/>
                    </a:lnTo>
                    <a:lnTo>
                      <a:pt x="145640" y="147909"/>
                    </a:lnTo>
                    <a:lnTo>
                      <a:pt x="169441" y="117785"/>
                    </a:lnTo>
                    <a:lnTo>
                      <a:pt x="174763" y="92513"/>
                    </a:lnTo>
                    <a:lnTo>
                      <a:pt x="168647" y="43751"/>
                    </a:lnTo>
                    <a:lnTo>
                      <a:pt x="153901" y="16603"/>
                    </a:lnTo>
                    <a:lnTo>
                      <a:pt x="145428" y="11069"/>
                    </a:lnTo>
                    <a:lnTo>
                      <a:pt x="10040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672712" y="2974650"/>
                <a:ext cx="239774" cy="172185"/>
              </a:xfrm>
              <a:custGeom>
                <a:avLst/>
                <a:gdLst/>
                <a:ahLst/>
                <a:cxnLst/>
                <a:rect l="0" t="0" r="0" b="0"/>
                <a:pathLst>
                  <a:path w="239774" h="172185">
                    <a:moveTo>
                      <a:pt x="8145" y="44659"/>
                    </a:moveTo>
                    <a:lnTo>
                      <a:pt x="16479" y="82137"/>
                    </a:lnTo>
                    <a:lnTo>
                      <a:pt x="18240" y="133561"/>
                    </a:lnTo>
                    <a:lnTo>
                      <a:pt x="12956" y="169266"/>
                    </a:lnTo>
                    <a:lnTo>
                      <a:pt x="11352" y="172184"/>
                    </a:lnTo>
                    <a:lnTo>
                      <a:pt x="10283" y="169450"/>
                    </a:lnTo>
                    <a:lnTo>
                      <a:pt x="0" y="114179"/>
                    </a:lnTo>
                    <a:lnTo>
                      <a:pt x="1443" y="78126"/>
                    </a:lnTo>
                    <a:lnTo>
                      <a:pt x="7506" y="56024"/>
                    </a:lnTo>
                    <a:lnTo>
                      <a:pt x="18000" y="34502"/>
                    </a:lnTo>
                    <a:lnTo>
                      <a:pt x="33582" y="19478"/>
                    </a:lnTo>
                    <a:lnTo>
                      <a:pt x="42650" y="13834"/>
                    </a:lnTo>
                    <a:lnTo>
                      <a:pt x="51035" y="12411"/>
                    </a:lnTo>
                    <a:lnTo>
                      <a:pt x="58966" y="13802"/>
                    </a:lnTo>
                    <a:lnTo>
                      <a:pt x="66592" y="17068"/>
                    </a:lnTo>
                    <a:lnTo>
                      <a:pt x="81305" y="33177"/>
                    </a:lnTo>
                    <a:lnTo>
                      <a:pt x="93303" y="55934"/>
                    </a:lnTo>
                    <a:lnTo>
                      <a:pt x="100058" y="85694"/>
                    </a:lnTo>
                    <a:lnTo>
                      <a:pt x="101006" y="83714"/>
                    </a:lnTo>
                    <a:lnTo>
                      <a:pt x="108116" y="52504"/>
                    </a:lnTo>
                    <a:lnTo>
                      <a:pt x="123034" y="22807"/>
                    </a:lnTo>
                    <a:lnTo>
                      <a:pt x="138756" y="8431"/>
                    </a:lnTo>
                    <a:lnTo>
                      <a:pt x="147862" y="2960"/>
                    </a:lnTo>
                    <a:lnTo>
                      <a:pt x="167338" y="0"/>
                    </a:lnTo>
                    <a:lnTo>
                      <a:pt x="177445" y="848"/>
                    </a:lnTo>
                    <a:lnTo>
                      <a:pt x="194914" y="8030"/>
                    </a:lnTo>
                    <a:lnTo>
                      <a:pt x="202848" y="13221"/>
                    </a:lnTo>
                    <a:lnTo>
                      <a:pt x="214783" y="31467"/>
                    </a:lnTo>
                    <a:lnTo>
                      <a:pt x="234574" y="87592"/>
                    </a:lnTo>
                    <a:lnTo>
                      <a:pt x="238745" y="137151"/>
                    </a:lnTo>
                    <a:lnTo>
                      <a:pt x="239773" y="1710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975656" y="2903668"/>
                <a:ext cx="172668" cy="440309"/>
              </a:xfrm>
              <a:custGeom>
                <a:avLst/>
                <a:gdLst/>
                <a:ahLst/>
                <a:cxnLst/>
                <a:rect l="0" t="0" r="0" b="0"/>
                <a:pathLst>
                  <a:path w="172668" h="440309">
                    <a:moveTo>
                      <a:pt x="0" y="136698"/>
                    </a:moveTo>
                    <a:lnTo>
                      <a:pt x="16788" y="192913"/>
                    </a:lnTo>
                    <a:lnTo>
                      <a:pt x="23333" y="248364"/>
                    </a:lnTo>
                    <a:lnTo>
                      <a:pt x="35544" y="304985"/>
                    </a:lnTo>
                    <a:lnTo>
                      <a:pt x="40166" y="355277"/>
                    </a:lnTo>
                    <a:lnTo>
                      <a:pt x="48964" y="409032"/>
                    </a:lnTo>
                    <a:lnTo>
                      <a:pt x="51553" y="440308"/>
                    </a:lnTo>
                    <a:lnTo>
                      <a:pt x="52499" y="402082"/>
                    </a:lnTo>
                    <a:lnTo>
                      <a:pt x="41169" y="344435"/>
                    </a:lnTo>
                    <a:lnTo>
                      <a:pt x="34426" y="298075"/>
                    </a:lnTo>
                    <a:lnTo>
                      <a:pt x="32426" y="246125"/>
                    </a:lnTo>
                    <a:lnTo>
                      <a:pt x="28714" y="194857"/>
                    </a:lnTo>
                    <a:lnTo>
                      <a:pt x="23326" y="141452"/>
                    </a:lnTo>
                    <a:lnTo>
                      <a:pt x="18610" y="92873"/>
                    </a:lnTo>
                    <a:lnTo>
                      <a:pt x="16042" y="47674"/>
                    </a:lnTo>
                    <a:lnTo>
                      <a:pt x="21168" y="24602"/>
                    </a:lnTo>
                    <a:lnTo>
                      <a:pt x="31244" y="6549"/>
                    </a:lnTo>
                    <a:lnTo>
                      <a:pt x="38377" y="1969"/>
                    </a:lnTo>
                    <a:lnTo>
                      <a:pt x="55661" y="0"/>
                    </a:lnTo>
                    <a:lnTo>
                      <a:pt x="90712" y="11057"/>
                    </a:lnTo>
                    <a:lnTo>
                      <a:pt x="119554" y="29151"/>
                    </a:lnTo>
                    <a:lnTo>
                      <a:pt x="142918" y="54920"/>
                    </a:lnTo>
                    <a:lnTo>
                      <a:pt x="163367" y="96238"/>
                    </a:lnTo>
                    <a:lnTo>
                      <a:pt x="172667" y="133549"/>
                    </a:lnTo>
                    <a:lnTo>
                      <a:pt x="171107" y="156356"/>
                    </a:lnTo>
                    <a:lnTo>
                      <a:pt x="158063" y="188926"/>
                    </a:lnTo>
                    <a:lnTo>
                      <a:pt x="142780" y="203974"/>
                    </a:lnTo>
                    <a:lnTo>
                      <a:pt x="94148" y="233165"/>
                    </a:lnTo>
                    <a:lnTo>
                      <a:pt x="52642" y="2419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7222273" y="2671869"/>
                <a:ext cx="211520" cy="392592"/>
              </a:xfrm>
              <a:custGeom>
                <a:avLst/>
                <a:gdLst/>
                <a:ahLst/>
                <a:cxnLst/>
                <a:rect l="0" t="0" r="0" b="0"/>
                <a:pathLst>
                  <a:path w="211520" h="392592">
                    <a:moveTo>
                      <a:pt x="6067" y="0"/>
                    </a:moveTo>
                    <a:lnTo>
                      <a:pt x="0" y="34792"/>
                    </a:lnTo>
                    <a:lnTo>
                      <a:pt x="4522" y="96776"/>
                    </a:lnTo>
                    <a:lnTo>
                      <a:pt x="5762" y="159756"/>
                    </a:lnTo>
                    <a:lnTo>
                      <a:pt x="11566" y="214231"/>
                    </a:lnTo>
                    <a:lnTo>
                      <a:pt x="15106" y="274826"/>
                    </a:lnTo>
                    <a:lnTo>
                      <a:pt x="21743" y="326055"/>
                    </a:lnTo>
                    <a:lnTo>
                      <a:pt x="24891" y="377098"/>
                    </a:lnTo>
                    <a:lnTo>
                      <a:pt x="23296" y="377740"/>
                    </a:lnTo>
                    <a:lnTo>
                      <a:pt x="21062" y="374659"/>
                    </a:lnTo>
                    <a:lnTo>
                      <a:pt x="21913" y="370266"/>
                    </a:lnTo>
                    <a:lnTo>
                      <a:pt x="53943" y="318470"/>
                    </a:lnTo>
                    <a:lnTo>
                      <a:pt x="71799" y="301030"/>
                    </a:lnTo>
                    <a:lnTo>
                      <a:pt x="130551" y="275024"/>
                    </a:lnTo>
                    <a:lnTo>
                      <a:pt x="184806" y="255193"/>
                    </a:lnTo>
                    <a:lnTo>
                      <a:pt x="205999" y="243660"/>
                    </a:lnTo>
                    <a:lnTo>
                      <a:pt x="210715" y="236140"/>
                    </a:lnTo>
                    <a:lnTo>
                      <a:pt x="211519" y="227617"/>
                    </a:lnTo>
                    <a:lnTo>
                      <a:pt x="209715" y="218425"/>
                    </a:lnTo>
                    <a:lnTo>
                      <a:pt x="205003" y="211127"/>
                    </a:lnTo>
                    <a:lnTo>
                      <a:pt x="190409" y="199899"/>
                    </a:lnTo>
                    <a:lnTo>
                      <a:pt x="169105" y="197249"/>
                    </a:lnTo>
                    <a:lnTo>
                      <a:pt x="122890" y="205079"/>
                    </a:lnTo>
                    <a:lnTo>
                      <a:pt x="96183" y="220121"/>
                    </a:lnTo>
                    <a:lnTo>
                      <a:pt x="83943" y="235872"/>
                    </a:lnTo>
                    <a:lnTo>
                      <a:pt x="66554" y="274579"/>
                    </a:lnTo>
                    <a:lnTo>
                      <a:pt x="61033" y="311164"/>
                    </a:lnTo>
                    <a:lnTo>
                      <a:pt x="65981" y="334827"/>
                    </a:lnTo>
                    <a:lnTo>
                      <a:pt x="77149" y="355872"/>
                    </a:lnTo>
                    <a:lnTo>
                      <a:pt x="93811" y="373025"/>
                    </a:lnTo>
                    <a:lnTo>
                      <a:pt x="122922" y="390246"/>
                    </a:lnTo>
                    <a:lnTo>
                      <a:pt x="143400" y="392591"/>
                    </a:lnTo>
                    <a:lnTo>
                      <a:pt x="163030" y="388564"/>
                    </a:lnTo>
                    <a:lnTo>
                      <a:pt x="195580" y="3684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7470495" y="2869884"/>
                <a:ext cx="621182" cy="254711"/>
              </a:xfrm>
              <a:custGeom>
                <a:avLst/>
                <a:gdLst/>
                <a:ahLst/>
                <a:cxnLst/>
                <a:rect l="0" t="0" r="0" b="0"/>
                <a:pathLst>
                  <a:path w="621182" h="254711">
                    <a:moveTo>
                      <a:pt x="0" y="54669"/>
                    </a:moveTo>
                    <a:lnTo>
                      <a:pt x="3120" y="97360"/>
                    </a:lnTo>
                    <a:lnTo>
                      <a:pt x="9065" y="150189"/>
                    </a:lnTo>
                    <a:lnTo>
                      <a:pt x="16306" y="191950"/>
                    </a:lnTo>
                    <a:lnTo>
                      <a:pt x="12760" y="174243"/>
                    </a:lnTo>
                    <a:lnTo>
                      <a:pt x="14089" y="126338"/>
                    </a:lnTo>
                    <a:lnTo>
                      <a:pt x="25269" y="71815"/>
                    </a:lnTo>
                    <a:lnTo>
                      <a:pt x="40893" y="41162"/>
                    </a:lnTo>
                    <a:lnTo>
                      <a:pt x="48319" y="38645"/>
                    </a:lnTo>
                    <a:lnTo>
                      <a:pt x="56779" y="40477"/>
                    </a:lnTo>
                    <a:lnTo>
                      <a:pt x="74368" y="51871"/>
                    </a:lnTo>
                    <a:lnTo>
                      <a:pt x="97424" y="79186"/>
                    </a:lnTo>
                    <a:lnTo>
                      <a:pt x="127661" y="137735"/>
                    </a:lnTo>
                    <a:lnTo>
                      <a:pt x="139731" y="170138"/>
                    </a:lnTo>
                    <a:lnTo>
                      <a:pt x="142287" y="171423"/>
                    </a:lnTo>
                    <a:lnTo>
                      <a:pt x="145127" y="157252"/>
                    </a:lnTo>
                    <a:lnTo>
                      <a:pt x="150219" y="98622"/>
                    </a:lnTo>
                    <a:lnTo>
                      <a:pt x="161994" y="55032"/>
                    </a:lnTo>
                    <a:lnTo>
                      <a:pt x="167658" y="46722"/>
                    </a:lnTo>
                    <a:lnTo>
                      <a:pt x="183309" y="34369"/>
                    </a:lnTo>
                    <a:lnTo>
                      <a:pt x="201963" y="31219"/>
                    </a:lnTo>
                    <a:lnTo>
                      <a:pt x="211852" y="32016"/>
                    </a:lnTo>
                    <a:lnTo>
                      <a:pt x="229077" y="42261"/>
                    </a:lnTo>
                    <a:lnTo>
                      <a:pt x="243362" y="59683"/>
                    </a:lnTo>
                    <a:lnTo>
                      <a:pt x="265956" y="122472"/>
                    </a:lnTo>
                    <a:lnTo>
                      <a:pt x="280609" y="176553"/>
                    </a:lnTo>
                    <a:lnTo>
                      <a:pt x="287712" y="200087"/>
                    </a:lnTo>
                    <a:lnTo>
                      <a:pt x="291244" y="203087"/>
                    </a:lnTo>
                    <a:lnTo>
                      <a:pt x="294769" y="200407"/>
                    </a:lnTo>
                    <a:lnTo>
                      <a:pt x="340831" y="138615"/>
                    </a:lnTo>
                    <a:lnTo>
                      <a:pt x="397912" y="86443"/>
                    </a:lnTo>
                    <a:lnTo>
                      <a:pt x="411986" y="71130"/>
                    </a:lnTo>
                    <a:lnTo>
                      <a:pt x="422141" y="52626"/>
                    </a:lnTo>
                    <a:lnTo>
                      <a:pt x="424315" y="32704"/>
                    </a:lnTo>
                    <a:lnTo>
                      <a:pt x="423257" y="22478"/>
                    </a:lnTo>
                    <a:lnTo>
                      <a:pt x="419042" y="14491"/>
                    </a:lnTo>
                    <a:lnTo>
                      <a:pt x="405000" y="2497"/>
                    </a:lnTo>
                    <a:lnTo>
                      <a:pt x="396341" y="0"/>
                    </a:lnTo>
                    <a:lnTo>
                      <a:pt x="377363" y="346"/>
                    </a:lnTo>
                    <a:lnTo>
                      <a:pt x="368559" y="5586"/>
                    </a:lnTo>
                    <a:lnTo>
                      <a:pt x="352537" y="23885"/>
                    </a:lnTo>
                    <a:lnTo>
                      <a:pt x="343856" y="50736"/>
                    </a:lnTo>
                    <a:lnTo>
                      <a:pt x="342089" y="95617"/>
                    </a:lnTo>
                    <a:lnTo>
                      <a:pt x="351973" y="152705"/>
                    </a:lnTo>
                    <a:lnTo>
                      <a:pt x="367371" y="189391"/>
                    </a:lnTo>
                    <a:lnTo>
                      <a:pt x="392340" y="216899"/>
                    </a:lnTo>
                    <a:lnTo>
                      <a:pt x="401940" y="221314"/>
                    </a:lnTo>
                    <a:lnTo>
                      <a:pt x="421965" y="223100"/>
                    </a:lnTo>
                    <a:lnTo>
                      <a:pt x="439444" y="216875"/>
                    </a:lnTo>
                    <a:lnTo>
                      <a:pt x="455011" y="205139"/>
                    </a:lnTo>
                    <a:lnTo>
                      <a:pt x="475760" y="178801"/>
                    </a:lnTo>
                    <a:lnTo>
                      <a:pt x="503274" y="133666"/>
                    </a:lnTo>
                    <a:lnTo>
                      <a:pt x="507482" y="133070"/>
                    </a:lnTo>
                    <a:lnTo>
                      <a:pt x="510286" y="137352"/>
                    </a:lnTo>
                    <a:lnTo>
                      <a:pt x="522393" y="191769"/>
                    </a:lnTo>
                    <a:lnTo>
                      <a:pt x="524633" y="222837"/>
                    </a:lnTo>
                    <a:lnTo>
                      <a:pt x="522890" y="229952"/>
                    </a:lnTo>
                    <a:lnTo>
                      <a:pt x="519389" y="231186"/>
                    </a:lnTo>
                    <a:lnTo>
                      <a:pt x="514716" y="228499"/>
                    </a:lnTo>
                    <a:lnTo>
                      <a:pt x="509523" y="213035"/>
                    </a:lnTo>
                    <a:lnTo>
                      <a:pt x="498679" y="150436"/>
                    </a:lnTo>
                    <a:lnTo>
                      <a:pt x="498717" y="91307"/>
                    </a:lnTo>
                    <a:lnTo>
                      <a:pt x="500934" y="79094"/>
                    </a:lnTo>
                    <a:lnTo>
                      <a:pt x="505922" y="69782"/>
                    </a:lnTo>
                    <a:lnTo>
                      <a:pt x="520822" y="56317"/>
                    </a:lnTo>
                    <a:lnTo>
                      <a:pt x="529708" y="54598"/>
                    </a:lnTo>
                    <a:lnTo>
                      <a:pt x="548941" y="58926"/>
                    </a:lnTo>
                    <a:lnTo>
                      <a:pt x="566068" y="71769"/>
                    </a:lnTo>
                    <a:lnTo>
                      <a:pt x="596127" y="108609"/>
                    </a:lnTo>
                    <a:lnTo>
                      <a:pt x="611938" y="144871"/>
                    </a:lnTo>
                    <a:lnTo>
                      <a:pt x="619355" y="205111"/>
                    </a:lnTo>
                    <a:lnTo>
                      <a:pt x="621181" y="2547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8165376" y="2671869"/>
                <a:ext cx="31586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442198">
                    <a:moveTo>
                      <a:pt x="0" y="0"/>
                    </a:moveTo>
                    <a:lnTo>
                      <a:pt x="0" y="55170"/>
                    </a:lnTo>
                    <a:lnTo>
                      <a:pt x="0" y="110323"/>
                    </a:lnTo>
                    <a:lnTo>
                      <a:pt x="0" y="170881"/>
                    </a:lnTo>
                    <a:lnTo>
                      <a:pt x="1170" y="227903"/>
                    </a:lnTo>
                    <a:lnTo>
                      <a:pt x="8333" y="284227"/>
                    </a:lnTo>
                    <a:lnTo>
                      <a:pt x="12998" y="332610"/>
                    </a:lnTo>
                    <a:lnTo>
                      <a:pt x="21789" y="385160"/>
                    </a:lnTo>
                    <a:lnTo>
                      <a:pt x="31585" y="44219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8039034" y="2798211"/>
                <a:ext cx="2947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42115">
                    <a:moveTo>
                      <a:pt x="294798" y="0"/>
                    </a:moveTo>
                    <a:lnTo>
                      <a:pt x="257320" y="8333"/>
                    </a:lnTo>
                    <a:lnTo>
                      <a:pt x="200308" y="15684"/>
                    </a:lnTo>
                    <a:lnTo>
                      <a:pt x="149948" y="25054"/>
                    </a:lnTo>
                    <a:lnTo>
                      <a:pt x="97981" y="35239"/>
                    </a:lnTo>
                    <a:lnTo>
                      <a:pt x="38765" y="4075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8270661" y="2895163"/>
                <a:ext cx="310872" cy="345246"/>
              </a:xfrm>
              <a:custGeom>
                <a:avLst/>
                <a:gdLst/>
                <a:ahLst/>
                <a:cxnLst/>
                <a:rect l="0" t="0" r="0" b="0"/>
                <a:pathLst>
                  <a:path w="310872" h="345246">
                    <a:moveTo>
                      <a:pt x="210570" y="8333"/>
                    </a:moveTo>
                    <a:lnTo>
                      <a:pt x="173092" y="0"/>
                    </a:lnTo>
                    <a:lnTo>
                      <a:pt x="135124" y="1574"/>
                    </a:lnTo>
                    <a:lnTo>
                      <a:pt x="80374" y="12587"/>
                    </a:lnTo>
                    <a:lnTo>
                      <a:pt x="34073" y="34433"/>
                    </a:lnTo>
                    <a:lnTo>
                      <a:pt x="16703" y="47619"/>
                    </a:lnTo>
                    <a:lnTo>
                      <a:pt x="16985" y="50901"/>
                    </a:lnTo>
                    <a:lnTo>
                      <a:pt x="69148" y="50738"/>
                    </a:lnTo>
                    <a:lnTo>
                      <a:pt x="122149" y="51674"/>
                    </a:lnTo>
                    <a:lnTo>
                      <a:pt x="173867" y="61911"/>
                    </a:lnTo>
                    <a:lnTo>
                      <a:pt x="234126" y="80787"/>
                    </a:lnTo>
                    <a:lnTo>
                      <a:pt x="290621" y="122249"/>
                    </a:lnTo>
                    <a:lnTo>
                      <a:pt x="299032" y="129901"/>
                    </a:lnTo>
                    <a:lnTo>
                      <a:pt x="308378" y="154000"/>
                    </a:lnTo>
                    <a:lnTo>
                      <a:pt x="310871" y="168615"/>
                    </a:lnTo>
                    <a:lnTo>
                      <a:pt x="309022" y="181868"/>
                    </a:lnTo>
                    <a:lnTo>
                      <a:pt x="297610" y="205953"/>
                    </a:lnTo>
                    <a:lnTo>
                      <a:pt x="265866" y="239242"/>
                    </a:lnTo>
                    <a:lnTo>
                      <a:pt x="205864" y="279349"/>
                    </a:lnTo>
                    <a:lnTo>
                      <a:pt x="146986" y="306093"/>
                    </a:lnTo>
                    <a:lnTo>
                      <a:pt x="91582" y="324116"/>
                    </a:lnTo>
                    <a:lnTo>
                      <a:pt x="32388" y="338212"/>
                    </a:lnTo>
                    <a:lnTo>
                      <a:pt x="0" y="34524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269605" y="12634"/>
            <a:ext cx="7591048" cy="905452"/>
            <a:chOff x="1269605" y="12634"/>
            <a:chExt cx="7591048" cy="905452"/>
          </a:xfrm>
        </p:grpSpPr>
        <p:sp>
          <p:nvSpPr>
            <p:cNvPr id="2" name="Freeform 1"/>
            <p:cNvSpPr/>
            <p:nvPr/>
          </p:nvSpPr>
          <p:spPr>
            <a:xfrm>
              <a:off x="1269605" y="138976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3120" y="52050"/>
                  </a:lnTo>
                  <a:lnTo>
                    <a:pt x="8333" y="108229"/>
                  </a:lnTo>
                  <a:lnTo>
                    <a:pt x="12997" y="169328"/>
                  </a:lnTo>
                  <a:lnTo>
                    <a:pt x="18669" y="225646"/>
                  </a:lnTo>
                  <a:lnTo>
                    <a:pt x="20585" y="286597"/>
                  </a:lnTo>
                  <a:lnTo>
                    <a:pt x="22134" y="346037"/>
                  </a:lnTo>
                  <a:lnTo>
                    <a:pt x="28265" y="401616"/>
                  </a:lnTo>
                  <a:lnTo>
                    <a:pt x="31771" y="453310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9646" y="117919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1170" y="148246"/>
                  </a:lnTo>
                  <a:lnTo>
                    <a:pt x="5590" y="194959"/>
                  </a:lnTo>
                  <a:lnTo>
                    <a:pt x="8334" y="239896"/>
                  </a:lnTo>
                  <a:lnTo>
                    <a:pt x="10723" y="283265"/>
                  </a:lnTo>
                  <a:lnTo>
                    <a:pt x="17475" y="345973"/>
                  </a:lnTo>
                  <a:lnTo>
                    <a:pt x="19996" y="400948"/>
                  </a:lnTo>
                  <a:lnTo>
                    <a:pt x="23967" y="458919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22247" y="433774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4179" y="3119"/>
                  </a:lnTo>
                  <a:lnTo>
                    <a:pt x="63000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6157" y="412717"/>
              <a:ext cx="152865" cy="195665"/>
            </a:xfrm>
            <a:custGeom>
              <a:avLst/>
              <a:gdLst/>
              <a:ahLst/>
              <a:cxnLst/>
              <a:rect l="0" t="0" r="0" b="0"/>
              <a:pathLst>
                <a:path w="152865" h="195665">
                  <a:moveTo>
                    <a:pt x="50360" y="10528"/>
                  </a:moveTo>
                  <a:lnTo>
                    <a:pt x="33592" y="16118"/>
                  </a:lnTo>
                  <a:lnTo>
                    <a:pt x="22241" y="28220"/>
                  </a:lnTo>
                  <a:lnTo>
                    <a:pt x="5421" y="64586"/>
                  </a:lnTo>
                  <a:lnTo>
                    <a:pt x="0" y="100765"/>
                  </a:lnTo>
                  <a:lnTo>
                    <a:pt x="3983" y="135531"/>
                  </a:lnTo>
                  <a:lnTo>
                    <a:pt x="12590" y="154213"/>
                  </a:lnTo>
                  <a:lnTo>
                    <a:pt x="25385" y="170314"/>
                  </a:lnTo>
                  <a:lnTo>
                    <a:pt x="42769" y="185270"/>
                  </a:lnTo>
                  <a:lnTo>
                    <a:pt x="65314" y="193476"/>
                  </a:lnTo>
                  <a:lnTo>
                    <a:pt x="77876" y="195664"/>
                  </a:lnTo>
                  <a:lnTo>
                    <a:pt x="98074" y="191857"/>
                  </a:lnTo>
                  <a:lnTo>
                    <a:pt x="122599" y="176560"/>
                  </a:lnTo>
                  <a:lnTo>
                    <a:pt x="136279" y="162699"/>
                  </a:lnTo>
                  <a:lnTo>
                    <a:pt x="146258" y="144840"/>
                  </a:lnTo>
                  <a:lnTo>
                    <a:pt x="152864" y="109466"/>
                  </a:lnTo>
                  <a:lnTo>
                    <a:pt x="149231" y="74938"/>
                  </a:lnTo>
                  <a:lnTo>
                    <a:pt x="140706" y="56312"/>
                  </a:lnTo>
                  <a:lnTo>
                    <a:pt x="116169" y="25291"/>
                  </a:lnTo>
                  <a:lnTo>
                    <a:pt x="90136" y="9313"/>
                  </a:lnTo>
                  <a:lnTo>
                    <a:pt x="50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4342" y="365214"/>
              <a:ext cx="333181" cy="224668"/>
            </a:xfrm>
            <a:custGeom>
              <a:avLst/>
              <a:gdLst/>
              <a:ahLst/>
              <a:cxnLst/>
              <a:rect l="0" t="0" r="0" b="0"/>
              <a:pathLst>
                <a:path w="333181" h="224668">
                  <a:moveTo>
                    <a:pt x="10102" y="100145"/>
                  </a:moveTo>
                  <a:lnTo>
                    <a:pt x="4513" y="116913"/>
                  </a:lnTo>
                  <a:lnTo>
                    <a:pt x="4889" y="134504"/>
                  </a:lnTo>
                  <a:lnTo>
                    <a:pt x="9416" y="193144"/>
                  </a:lnTo>
                  <a:lnTo>
                    <a:pt x="9797" y="220247"/>
                  </a:lnTo>
                  <a:lnTo>
                    <a:pt x="8729" y="224667"/>
                  </a:lnTo>
                  <a:lnTo>
                    <a:pt x="6847" y="222934"/>
                  </a:lnTo>
                  <a:lnTo>
                    <a:pt x="2806" y="208530"/>
                  </a:lnTo>
                  <a:lnTo>
                    <a:pt x="0" y="147838"/>
                  </a:lnTo>
                  <a:lnTo>
                    <a:pt x="1998" y="95181"/>
                  </a:lnTo>
                  <a:lnTo>
                    <a:pt x="10789" y="76102"/>
                  </a:lnTo>
                  <a:lnTo>
                    <a:pt x="16410" y="72418"/>
                  </a:lnTo>
                  <a:lnTo>
                    <a:pt x="22496" y="72302"/>
                  </a:lnTo>
                  <a:lnTo>
                    <a:pt x="35498" y="78412"/>
                  </a:lnTo>
                  <a:lnTo>
                    <a:pt x="49075" y="88926"/>
                  </a:lnTo>
                  <a:lnTo>
                    <a:pt x="64284" y="113589"/>
                  </a:lnTo>
                  <a:lnTo>
                    <a:pt x="77563" y="146345"/>
                  </a:lnTo>
                  <a:lnTo>
                    <a:pt x="74069" y="111992"/>
                  </a:lnTo>
                  <a:lnTo>
                    <a:pt x="79098" y="79479"/>
                  </a:lnTo>
                  <a:lnTo>
                    <a:pt x="93587" y="53208"/>
                  </a:lnTo>
                  <a:lnTo>
                    <a:pt x="100853" y="48966"/>
                  </a:lnTo>
                  <a:lnTo>
                    <a:pt x="118286" y="47373"/>
                  </a:lnTo>
                  <a:lnTo>
                    <a:pt x="125509" y="50926"/>
                  </a:lnTo>
                  <a:lnTo>
                    <a:pt x="136653" y="64232"/>
                  </a:lnTo>
                  <a:lnTo>
                    <a:pt x="160721" y="121746"/>
                  </a:lnTo>
                  <a:lnTo>
                    <a:pt x="171453" y="152949"/>
                  </a:lnTo>
                  <a:lnTo>
                    <a:pt x="176161" y="156405"/>
                  </a:lnTo>
                  <a:lnTo>
                    <a:pt x="181640" y="155199"/>
                  </a:lnTo>
                  <a:lnTo>
                    <a:pt x="203648" y="142973"/>
                  </a:lnTo>
                  <a:lnTo>
                    <a:pt x="263140" y="121265"/>
                  </a:lnTo>
                  <a:lnTo>
                    <a:pt x="304970" y="101588"/>
                  </a:lnTo>
                  <a:lnTo>
                    <a:pt x="319749" y="85578"/>
                  </a:lnTo>
                  <a:lnTo>
                    <a:pt x="329047" y="65595"/>
                  </a:lnTo>
                  <a:lnTo>
                    <a:pt x="333180" y="41116"/>
                  </a:lnTo>
                  <a:lnTo>
                    <a:pt x="328777" y="20877"/>
                  </a:lnTo>
                  <a:lnTo>
                    <a:pt x="324328" y="12205"/>
                  </a:lnTo>
                  <a:lnTo>
                    <a:pt x="316682" y="6423"/>
                  </a:lnTo>
                  <a:lnTo>
                    <a:pt x="295709" y="0"/>
                  </a:lnTo>
                  <a:lnTo>
                    <a:pt x="263182" y="1972"/>
                  </a:lnTo>
                  <a:lnTo>
                    <a:pt x="245025" y="10109"/>
                  </a:lnTo>
                  <a:lnTo>
                    <a:pt x="214304" y="34397"/>
                  </a:lnTo>
                  <a:lnTo>
                    <a:pt x="206144" y="54156"/>
                  </a:lnTo>
                  <a:lnTo>
                    <a:pt x="200905" y="104969"/>
                  </a:lnTo>
                  <a:lnTo>
                    <a:pt x="206428" y="129195"/>
                  </a:lnTo>
                  <a:lnTo>
                    <a:pt x="211176" y="140569"/>
                  </a:lnTo>
                  <a:lnTo>
                    <a:pt x="225810" y="156326"/>
                  </a:lnTo>
                  <a:lnTo>
                    <a:pt x="234626" y="162165"/>
                  </a:lnTo>
                  <a:lnTo>
                    <a:pt x="256900" y="165534"/>
                  </a:lnTo>
                  <a:lnTo>
                    <a:pt x="292628" y="163973"/>
                  </a:lnTo>
                  <a:lnTo>
                    <a:pt x="325957" y="163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69771" y="401581"/>
              <a:ext cx="205048" cy="411220"/>
            </a:xfrm>
            <a:custGeom>
              <a:avLst/>
              <a:gdLst/>
              <a:ahLst/>
              <a:cxnLst/>
              <a:rect l="0" t="0" r="0" b="0"/>
              <a:pathLst>
                <a:path w="205048" h="411220">
                  <a:moveTo>
                    <a:pt x="189513" y="105892"/>
                  </a:moveTo>
                  <a:lnTo>
                    <a:pt x="195578" y="73440"/>
                  </a:lnTo>
                  <a:lnTo>
                    <a:pt x="192988" y="52865"/>
                  </a:lnTo>
                  <a:lnTo>
                    <a:pt x="184818" y="35141"/>
                  </a:lnTo>
                  <a:lnTo>
                    <a:pt x="160509" y="4699"/>
                  </a:lnTo>
                  <a:lnTo>
                    <a:pt x="151460" y="995"/>
                  </a:lnTo>
                  <a:lnTo>
                    <a:pt x="128927" y="0"/>
                  </a:lnTo>
                  <a:lnTo>
                    <a:pt x="95522" y="6016"/>
                  </a:lnTo>
                  <a:lnTo>
                    <a:pt x="87078" y="11232"/>
                  </a:lnTo>
                  <a:lnTo>
                    <a:pt x="74576" y="26386"/>
                  </a:lnTo>
                  <a:lnTo>
                    <a:pt x="66550" y="60238"/>
                  </a:lnTo>
                  <a:lnTo>
                    <a:pt x="69761" y="94315"/>
                  </a:lnTo>
                  <a:lnTo>
                    <a:pt x="78188" y="112835"/>
                  </a:lnTo>
                  <a:lnTo>
                    <a:pt x="83711" y="121049"/>
                  </a:lnTo>
                  <a:lnTo>
                    <a:pt x="90902" y="125356"/>
                  </a:lnTo>
                  <a:lnTo>
                    <a:pt x="108251" y="127021"/>
                  </a:lnTo>
                  <a:lnTo>
                    <a:pt x="124540" y="120742"/>
                  </a:lnTo>
                  <a:lnTo>
                    <a:pt x="139579" y="108983"/>
                  </a:lnTo>
                  <a:lnTo>
                    <a:pt x="160030" y="82631"/>
                  </a:lnTo>
                  <a:lnTo>
                    <a:pt x="169780" y="62799"/>
                  </a:lnTo>
                  <a:lnTo>
                    <a:pt x="172848" y="60786"/>
                  </a:lnTo>
                  <a:lnTo>
                    <a:pt x="174894" y="64123"/>
                  </a:lnTo>
                  <a:lnTo>
                    <a:pt x="186851" y="115730"/>
                  </a:lnTo>
                  <a:lnTo>
                    <a:pt x="197089" y="169620"/>
                  </a:lnTo>
                  <a:lnTo>
                    <a:pt x="205047" y="225325"/>
                  </a:lnTo>
                  <a:lnTo>
                    <a:pt x="203344" y="272951"/>
                  </a:lnTo>
                  <a:lnTo>
                    <a:pt x="189842" y="312928"/>
                  </a:lnTo>
                  <a:lnTo>
                    <a:pt x="174451" y="329710"/>
                  </a:lnTo>
                  <a:lnTo>
                    <a:pt x="112296" y="366224"/>
                  </a:lnTo>
                  <a:lnTo>
                    <a:pt x="58967" y="382574"/>
                  </a:lnTo>
                  <a:lnTo>
                    <a:pt x="15287" y="397068"/>
                  </a:lnTo>
                  <a:lnTo>
                    <a:pt x="0" y="411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9495" y="360074"/>
              <a:ext cx="98246" cy="184460"/>
            </a:xfrm>
            <a:custGeom>
              <a:avLst/>
              <a:gdLst/>
              <a:ahLst/>
              <a:cxnLst/>
              <a:rect l="0" t="0" r="0" b="0"/>
              <a:pathLst>
                <a:path w="98246" h="184460">
                  <a:moveTo>
                    <a:pt x="14017" y="63171"/>
                  </a:moveTo>
                  <a:lnTo>
                    <a:pt x="17136" y="105863"/>
                  </a:lnTo>
                  <a:lnTo>
                    <a:pt x="35348" y="168507"/>
                  </a:lnTo>
                  <a:lnTo>
                    <a:pt x="38766" y="179019"/>
                  </a:lnTo>
                  <a:lnTo>
                    <a:pt x="38705" y="183686"/>
                  </a:lnTo>
                  <a:lnTo>
                    <a:pt x="36325" y="184459"/>
                  </a:lnTo>
                  <a:lnTo>
                    <a:pt x="32398" y="182634"/>
                  </a:lnTo>
                  <a:lnTo>
                    <a:pt x="24916" y="171248"/>
                  </a:lnTo>
                  <a:lnTo>
                    <a:pt x="3521" y="115134"/>
                  </a:lnTo>
                  <a:lnTo>
                    <a:pt x="0" y="104832"/>
                  </a:lnTo>
                  <a:lnTo>
                    <a:pt x="635" y="67977"/>
                  </a:lnTo>
                  <a:lnTo>
                    <a:pt x="11579" y="47369"/>
                  </a:lnTo>
                  <a:lnTo>
                    <a:pt x="28141" y="31582"/>
                  </a:lnTo>
                  <a:lnTo>
                    <a:pt x="89097" y="3530"/>
                  </a:lnTo>
                  <a:lnTo>
                    <a:pt x="982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1914" y="381131"/>
              <a:ext cx="110366" cy="163539"/>
            </a:xfrm>
            <a:custGeom>
              <a:avLst/>
              <a:gdLst/>
              <a:ahLst/>
              <a:cxnLst/>
              <a:rect l="0" t="0" r="0" b="0"/>
              <a:pathLst>
                <a:path w="110366" h="163539">
                  <a:moveTo>
                    <a:pt x="91639" y="21057"/>
                  </a:moveTo>
                  <a:lnTo>
                    <a:pt x="80461" y="9879"/>
                  </a:lnTo>
                  <a:lnTo>
                    <a:pt x="72489" y="7756"/>
                  </a:lnTo>
                  <a:lnTo>
                    <a:pt x="51152" y="8516"/>
                  </a:lnTo>
                  <a:lnTo>
                    <a:pt x="32311" y="15873"/>
                  </a:lnTo>
                  <a:lnTo>
                    <a:pt x="24011" y="21111"/>
                  </a:lnTo>
                  <a:lnTo>
                    <a:pt x="11669" y="39408"/>
                  </a:lnTo>
                  <a:lnTo>
                    <a:pt x="3454" y="63138"/>
                  </a:lnTo>
                  <a:lnTo>
                    <a:pt x="0" y="101636"/>
                  </a:lnTo>
                  <a:lnTo>
                    <a:pt x="3337" y="124720"/>
                  </a:lnTo>
                  <a:lnTo>
                    <a:pt x="11840" y="143559"/>
                  </a:lnTo>
                  <a:lnTo>
                    <a:pt x="17382" y="151858"/>
                  </a:lnTo>
                  <a:lnTo>
                    <a:pt x="25757" y="157391"/>
                  </a:lnTo>
                  <a:lnTo>
                    <a:pt x="47540" y="163538"/>
                  </a:lnTo>
                  <a:lnTo>
                    <a:pt x="57561" y="162838"/>
                  </a:lnTo>
                  <a:lnTo>
                    <a:pt x="74933" y="155821"/>
                  </a:lnTo>
                  <a:lnTo>
                    <a:pt x="87334" y="141783"/>
                  </a:lnTo>
                  <a:lnTo>
                    <a:pt x="104827" y="104176"/>
                  </a:lnTo>
                  <a:lnTo>
                    <a:pt x="110365" y="67782"/>
                  </a:lnTo>
                  <a:lnTo>
                    <a:pt x="105421" y="47283"/>
                  </a:lnTo>
                  <a:lnTo>
                    <a:pt x="81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54082" y="339017"/>
              <a:ext cx="246157" cy="179855"/>
            </a:xfrm>
            <a:custGeom>
              <a:avLst/>
              <a:gdLst/>
              <a:ahLst/>
              <a:cxnLst/>
              <a:rect l="0" t="0" r="0" b="0"/>
              <a:pathLst>
                <a:path w="246157" h="179855">
                  <a:moveTo>
                    <a:pt x="0" y="52643"/>
                  </a:moveTo>
                  <a:lnTo>
                    <a:pt x="27511" y="106518"/>
                  </a:lnTo>
                  <a:lnTo>
                    <a:pt x="45549" y="158090"/>
                  </a:lnTo>
                  <a:lnTo>
                    <a:pt x="52593" y="163885"/>
                  </a:lnTo>
                  <a:lnTo>
                    <a:pt x="72897" y="167204"/>
                  </a:lnTo>
                  <a:lnTo>
                    <a:pt x="91280" y="161660"/>
                  </a:lnTo>
                  <a:lnTo>
                    <a:pt x="99458" y="156907"/>
                  </a:lnTo>
                  <a:lnTo>
                    <a:pt x="104910" y="149058"/>
                  </a:lnTo>
                  <a:lnTo>
                    <a:pt x="119966" y="95206"/>
                  </a:lnTo>
                  <a:lnTo>
                    <a:pt x="122092" y="92717"/>
                  </a:lnTo>
                  <a:lnTo>
                    <a:pt x="123508" y="95736"/>
                  </a:lnTo>
                  <a:lnTo>
                    <a:pt x="131371" y="128616"/>
                  </a:lnTo>
                  <a:lnTo>
                    <a:pt x="146419" y="158601"/>
                  </a:lnTo>
                  <a:lnTo>
                    <a:pt x="162171" y="173045"/>
                  </a:lnTo>
                  <a:lnTo>
                    <a:pt x="171285" y="178534"/>
                  </a:lnTo>
                  <a:lnTo>
                    <a:pt x="179701" y="179854"/>
                  </a:lnTo>
                  <a:lnTo>
                    <a:pt x="187651" y="178394"/>
                  </a:lnTo>
                  <a:lnTo>
                    <a:pt x="202723" y="170534"/>
                  </a:lnTo>
                  <a:lnTo>
                    <a:pt x="217221" y="159241"/>
                  </a:lnTo>
                  <a:lnTo>
                    <a:pt x="232947" y="134140"/>
                  </a:lnTo>
                  <a:lnTo>
                    <a:pt x="245016" y="98887"/>
                  </a:lnTo>
                  <a:lnTo>
                    <a:pt x="246156" y="75535"/>
                  </a:lnTo>
                  <a:lnTo>
                    <a:pt x="237293" y="1692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48879" y="330006"/>
              <a:ext cx="147400" cy="219582"/>
            </a:xfrm>
            <a:custGeom>
              <a:avLst/>
              <a:gdLst/>
              <a:ahLst/>
              <a:cxnLst/>
              <a:rect l="0" t="0" r="0" b="0"/>
              <a:pathLst>
                <a:path w="147400" h="219582">
                  <a:moveTo>
                    <a:pt x="0" y="114296"/>
                  </a:moveTo>
                  <a:lnTo>
                    <a:pt x="16789" y="176577"/>
                  </a:lnTo>
                  <a:lnTo>
                    <a:pt x="18623" y="208659"/>
                  </a:lnTo>
                  <a:lnTo>
                    <a:pt x="17095" y="208790"/>
                  </a:lnTo>
                  <a:lnTo>
                    <a:pt x="14906" y="205368"/>
                  </a:lnTo>
                  <a:lnTo>
                    <a:pt x="11105" y="142162"/>
                  </a:lnTo>
                  <a:lnTo>
                    <a:pt x="10643" y="80546"/>
                  </a:lnTo>
                  <a:lnTo>
                    <a:pt x="21997" y="20641"/>
                  </a:lnTo>
                  <a:lnTo>
                    <a:pt x="25193" y="9746"/>
                  </a:lnTo>
                  <a:lnTo>
                    <a:pt x="30833" y="3652"/>
                  </a:lnTo>
                  <a:lnTo>
                    <a:pt x="38103" y="759"/>
                  </a:lnTo>
                  <a:lnTo>
                    <a:pt x="46459" y="0"/>
                  </a:lnTo>
                  <a:lnTo>
                    <a:pt x="54370" y="3004"/>
                  </a:lnTo>
                  <a:lnTo>
                    <a:pt x="69398" y="15700"/>
                  </a:lnTo>
                  <a:lnTo>
                    <a:pt x="103170" y="72769"/>
                  </a:lnTo>
                  <a:lnTo>
                    <a:pt x="125602" y="133235"/>
                  </a:lnTo>
                  <a:lnTo>
                    <a:pt x="144215" y="195219"/>
                  </a:lnTo>
                  <a:lnTo>
                    <a:pt x="147399" y="219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8476" y="12634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8" y="207995"/>
                  </a:lnTo>
                  <a:lnTo>
                    <a:pt x="16" y="254659"/>
                  </a:lnTo>
                  <a:lnTo>
                    <a:pt x="1177" y="302695"/>
                  </a:lnTo>
                  <a:lnTo>
                    <a:pt x="5592" y="351340"/>
                  </a:lnTo>
                  <a:lnTo>
                    <a:pt x="9066" y="413586"/>
                  </a:lnTo>
                  <a:lnTo>
                    <a:pt x="4506" y="469074"/>
                  </a:lnTo>
                  <a:lnTo>
                    <a:pt x="2002" y="49859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91076" y="181090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69120" y="0"/>
                  </a:lnTo>
                  <a:lnTo>
                    <a:pt x="216610" y="3119"/>
                  </a:lnTo>
                  <a:lnTo>
                    <a:pt x="159717" y="11452"/>
                  </a:lnTo>
                  <a:lnTo>
                    <a:pt x="108935" y="24450"/>
                  </a:lnTo>
                  <a:lnTo>
                    <a:pt x="49854" y="44214"/>
                  </a:lnTo>
                  <a:lnTo>
                    <a:pt x="0" y="63171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94099" y="349546"/>
              <a:ext cx="142071" cy="212709"/>
            </a:xfrm>
            <a:custGeom>
              <a:avLst/>
              <a:gdLst/>
              <a:ahLst/>
              <a:cxnLst/>
              <a:rect l="0" t="0" r="0" b="0"/>
              <a:pathLst>
                <a:path w="142071" h="212709">
                  <a:moveTo>
                    <a:pt x="60190" y="10528"/>
                  </a:moveTo>
                  <a:lnTo>
                    <a:pt x="43423" y="16118"/>
                  </a:lnTo>
                  <a:lnTo>
                    <a:pt x="28951" y="28220"/>
                  </a:lnTo>
                  <a:lnTo>
                    <a:pt x="10770" y="54765"/>
                  </a:lnTo>
                  <a:lnTo>
                    <a:pt x="3130" y="76983"/>
                  </a:lnTo>
                  <a:lnTo>
                    <a:pt x="0" y="121205"/>
                  </a:lnTo>
                  <a:lnTo>
                    <a:pt x="7131" y="163294"/>
                  </a:lnTo>
                  <a:lnTo>
                    <a:pt x="17501" y="187219"/>
                  </a:lnTo>
                  <a:lnTo>
                    <a:pt x="33028" y="203311"/>
                  </a:lnTo>
                  <a:lnTo>
                    <a:pt x="42082" y="209240"/>
                  </a:lnTo>
                  <a:lnTo>
                    <a:pt x="64620" y="212708"/>
                  </a:lnTo>
                  <a:lnTo>
                    <a:pt x="87895" y="209180"/>
                  </a:lnTo>
                  <a:lnTo>
                    <a:pt x="106039" y="199814"/>
                  </a:lnTo>
                  <a:lnTo>
                    <a:pt x="118782" y="184733"/>
                  </a:lnTo>
                  <a:lnTo>
                    <a:pt x="136494" y="146455"/>
                  </a:lnTo>
                  <a:lnTo>
                    <a:pt x="142070" y="104355"/>
                  </a:lnTo>
                  <a:lnTo>
                    <a:pt x="135549" y="54538"/>
                  </a:lnTo>
                  <a:lnTo>
                    <a:pt x="129558" y="32428"/>
                  </a:lnTo>
                  <a:lnTo>
                    <a:pt x="123983" y="23958"/>
                  </a:lnTo>
                  <a:lnTo>
                    <a:pt x="108429" y="11428"/>
                  </a:lnTo>
                  <a:lnTo>
                    <a:pt x="812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91159" y="384250"/>
              <a:ext cx="263214" cy="165338"/>
            </a:xfrm>
            <a:custGeom>
              <a:avLst/>
              <a:gdLst/>
              <a:ahLst/>
              <a:cxnLst/>
              <a:rect l="0" t="0" r="0" b="0"/>
              <a:pathLst>
                <a:path w="263214" h="165338">
                  <a:moveTo>
                    <a:pt x="0" y="60052"/>
                  </a:moveTo>
                  <a:lnTo>
                    <a:pt x="9066" y="118669"/>
                  </a:lnTo>
                  <a:lnTo>
                    <a:pt x="15685" y="153459"/>
                  </a:lnTo>
                  <a:lnTo>
                    <a:pt x="17476" y="155079"/>
                  </a:lnTo>
                  <a:lnTo>
                    <a:pt x="19466" y="141281"/>
                  </a:lnTo>
                  <a:lnTo>
                    <a:pt x="12515" y="85003"/>
                  </a:lnTo>
                  <a:lnTo>
                    <a:pt x="14237" y="43269"/>
                  </a:lnTo>
                  <a:lnTo>
                    <a:pt x="20366" y="21007"/>
                  </a:lnTo>
                  <a:lnTo>
                    <a:pt x="30889" y="3315"/>
                  </a:lnTo>
                  <a:lnTo>
                    <a:pt x="38140" y="0"/>
                  </a:lnTo>
                  <a:lnTo>
                    <a:pt x="46484" y="131"/>
                  </a:lnTo>
                  <a:lnTo>
                    <a:pt x="55556" y="2557"/>
                  </a:lnTo>
                  <a:lnTo>
                    <a:pt x="71875" y="14612"/>
                  </a:lnTo>
                  <a:lnTo>
                    <a:pt x="85757" y="32838"/>
                  </a:lnTo>
                  <a:lnTo>
                    <a:pt x="108072" y="90596"/>
                  </a:lnTo>
                  <a:lnTo>
                    <a:pt x="119109" y="122914"/>
                  </a:lnTo>
                  <a:lnTo>
                    <a:pt x="121521" y="125357"/>
                  </a:lnTo>
                  <a:lnTo>
                    <a:pt x="123128" y="122306"/>
                  </a:lnTo>
                  <a:lnTo>
                    <a:pt x="134325" y="65131"/>
                  </a:lnTo>
                  <a:lnTo>
                    <a:pt x="145345" y="31141"/>
                  </a:lnTo>
                  <a:lnTo>
                    <a:pt x="156625" y="13668"/>
                  </a:lnTo>
                  <a:lnTo>
                    <a:pt x="164078" y="9242"/>
                  </a:lnTo>
                  <a:lnTo>
                    <a:pt x="181718" y="7444"/>
                  </a:lnTo>
                  <a:lnTo>
                    <a:pt x="198137" y="13664"/>
                  </a:lnTo>
                  <a:lnTo>
                    <a:pt x="213234" y="25397"/>
                  </a:lnTo>
                  <a:lnTo>
                    <a:pt x="233716" y="51734"/>
                  </a:lnTo>
                  <a:lnTo>
                    <a:pt x="255545" y="102457"/>
                  </a:lnTo>
                  <a:lnTo>
                    <a:pt x="263213" y="165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24906" y="379387"/>
              <a:ext cx="192680" cy="183758"/>
            </a:xfrm>
            <a:custGeom>
              <a:avLst/>
              <a:gdLst/>
              <a:ahLst/>
              <a:cxnLst/>
              <a:rect l="0" t="0" r="0" b="0"/>
              <a:pathLst>
                <a:path w="192680" h="183758">
                  <a:moveTo>
                    <a:pt x="118979" y="117558"/>
                  </a:moveTo>
                  <a:lnTo>
                    <a:pt x="124568" y="100790"/>
                  </a:lnTo>
                  <a:lnTo>
                    <a:pt x="124193" y="83199"/>
                  </a:lnTo>
                  <a:lnTo>
                    <a:pt x="114420" y="43311"/>
                  </a:lnTo>
                  <a:lnTo>
                    <a:pt x="99041" y="17700"/>
                  </a:lnTo>
                  <a:lnTo>
                    <a:pt x="83211" y="5716"/>
                  </a:lnTo>
                  <a:lnTo>
                    <a:pt x="74077" y="883"/>
                  </a:lnTo>
                  <a:lnTo>
                    <a:pt x="64478" y="0"/>
                  </a:lnTo>
                  <a:lnTo>
                    <a:pt x="44454" y="5258"/>
                  </a:lnTo>
                  <a:lnTo>
                    <a:pt x="30094" y="18514"/>
                  </a:lnTo>
                  <a:lnTo>
                    <a:pt x="15434" y="48827"/>
                  </a:lnTo>
                  <a:lnTo>
                    <a:pt x="0" y="100992"/>
                  </a:lnTo>
                  <a:lnTo>
                    <a:pt x="407" y="136826"/>
                  </a:lnTo>
                  <a:lnTo>
                    <a:pt x="7937" y="175259"/>
                  </a:lnTo>
                  <a:lnTo>
                    <a:pt x="12196" y="181762"/>
                  </a:lnTo>
                  <a:lnTo>
                    <a:pt x="17375" y="183757"/>
                  </a:lnTo>
                  <a:lnTo>
                    <a:pt x="23167" y="182748"/>
                  </a:lnTo>
                  <a:lnTo>
                    <a:pt x="42497" y="170148"/>
                  </a:lnTo>
                  <a:lnTo>
                    <a:pt x="57453" y="146008"/>
                  </a:lnTo>
                  <a:lnTo>
                    <a:pt x="76620" y="87755"/>
                  </a:lnTo>
                  <a:lnTo>
                    <a:pt x="84202" y="51795"/>
                  </a:lnTo>
                  <a:lnTo>
                    <a:pt x="85975" y="34518"/>
                  </a:lnTo>
                  <a:lnTo>
                    <a:pt x="101992" y="97300"/>
                  </a:lnTo>
                  <a:lnTo>
                    <a:pt x="117715" y="122734"/>
                  </a:lnTo>
                  <a:lnTo>
                    <a:pt x="137192" y="145088"/>
                  </a:lnTo>
                  <a:lnTo>
                    <a:pt x="157099" y="153190"/>
                  </a:lnTo>
                  <a:lnTo>
                    <a:pt x="192679" y="159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70419" y="117919"/>
              <a:ext cx="20866" cy="379027"/>
            </a:xfrm>
            <a:custGeom>
              <a:avLst/>
              <a:gdLst/>
              <a:ahLst/>
              <a:cxnLst/>
              <a:rect l="0" t="0" r="0" b="0"/>
              <a:pathLst>
                <a:path w="20866" h="379027">
                  <a:moveTo>
                    <a:pt x="10337" y="0"/>
                  </a:moveTo>
                  <a:lnTo>
                    <a:pt x="3101" y="27556"/>
                  </a:lnTo>
                  <a:lnTo>
                    <a:pt x="458" y="86898"/>
                  </a:lnTo>
                  <a:lnTo>
                    <a:pt x="0" y="143901"/>
                  </a:lnTo>
                  <a:lnTo>
                    <a:pt x="1063" y="187958"/>
                  </a:lnTo>
                  <a:lnTo>
                    <a:pt x="7069" y="251053"/>
                  </a:lnTo>
                  <a:lnTo>
                    <a:pt x="9368" y="306143"/>
                  </a:lnTo>
                  <a:lnTo>
                    <a:pt x="13265" y="357913"/>
                  </a:lnTo>
                  <a:lnTo>
                    <a:pt x="2086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33357" y="265318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1771" y="0"/>
                  </a:lnTo>
                  <a:lnTo>
                    <a:pt x="130287" y="0"/>
                  </a:lnTo>
                  <a:lnTo>
                    <a:pt x="76558" y="5589"/>
                  </a:lnTo>
                  <a:lnTo>
                    <a:pt x="2455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0442" y="335280"/>
              <a:ext cx="319869" cy="199022"/>
            </a:xfrm>
            <a:custGeom>
              <a:avLst/>
              <a:gdLst/>
              <a:ahLst/>
              <a:cxnLst/>
              <a:rect l="0" t="0" r="0" b="0"/>
              <a:pathLst>
                <a:path w="319869" h="199022">
                  <a:moveTo>
                    <a:pt x="88241" y="35323"/>
                  </a:moveTo>
                  <a:lnTo>
                    <a:pt x="64195" y="44898"/>
                  </a:lnTo>
                  <a:lnTo>
                    <a:pt x="28648" y="74726"/>
                  </a:lnTo>
                  <a:lnTo>
                    <a:pt x="13132" y="100810"/>
                  </a:lnTo>
                  <a:lnTo>
                    <a:pt x="1126" y="130765"/>
                  </a:lnTo>
                  <a:lnTo>
                    <a:pt x="0" y="151441"/>
                  </a:lnTo>
                  <a:lnTo>
                    <a:pt x="4569" y="171159"/>
                  </a:lnTo>
                  <a:lnTo>
                    <a:pt x="14399" y="187721"/>
                  </a:lnTo>
                  <a:lnTo>
                    <a:pt x="22635" y="193074"/>
                  </a:lnTo>
                  <a:lnTo>
                    <a:pt x="44265" y="199021"/>
                  </a:lnTo>
                  <a:lnTo>
                    <a:pt x="54244" y="198267"/>
                  </a:lnTo>
                  <a:lnTo>
                    <a:pt x="71572" y="191190"/>
                  </a:lnTo>
                  <a:lnTo>
                    <a:pt x="94480" y="174053"/>
                  </a:lnTo>
                  <a:lnTo>
                    <a:pt x="110497" y="148567"/>
                  </a:lnTo>
                  <a:lnTo>
                    <a:pt x="125219" y="107345"/>
                  </a:lnTo>
                  <a:lnTo>
                    <a:pt x="128073" y="82151"/>
                  </a:lnTo>
                  <a:lnTo>
                    <a:pt x="123101" y="61595"/>
                  </a:lnTo>
                  <a:lnTo>
                    <a:pt x="100846" y="29334"/>
                  </a:lnTo>
                  <a:lnTo>
                    <a:pt x="97814" y="28991"/>
                  </a:lnTo>
                  <a:lnTo>
                    <a:pt x="96963" y="33441"/>
                  </a:lnTo>
                  <a:lnTo>
                    <a:pt x="97565" y="41087"/>
                  </a:lnTo>
                  <a:lnTo>
                    <a:pt x="107593" y="55822"/>
                  </a:lnTo>
                  <a:lnTo>
                    <a:pt x="137037" y="84345"/>
                  </a:lnTo>
                  <a:lnTo>
                    <a:pt x="175099" y="99891"/>
                  </a:lnTo>
                  <a:lnTo>
                    <a:pt x="217832" y="100727"/>
                  </a:lnTo>
                  <a:lnTo>
                    <a:pt x="254540" y="93566"/>
                  </a:lnTo>
                  <a:lnTo>
                    <a:pt x="273676" y="77976"/>
                  </a:lnTo>
                  <a:lnTo>
                    <a:pt x="282054" y="67268"/>
                  </a:lnTo>
                  <a:lnTo>
                    <a:pt x="286470" y="56620"/>
                  </a:lnTo>
                  <a:lnTo>
                    <a:pt x="288257" y="35429"/>
                  </a:lnTo>
                  <a:lnTo>
                    <a:pt x="284756" y="27205"/>
                  </a:lnTo>
                  <a:lnTo>
                    <a:pt x="271507" y="14947"/>
                  </a:lnTo>
                  <a:lnTo>
                    <a:pt x="244317" y="1469"/>
                  </a:lnTo>
                  <a:lnTo>
                    <a:pt x="224289" y="0"/>
                  </a:lnTo>
                  <a:lnTo>
                    <a:pt x="204859" y="4416"/>
                  </a:lnTo>
                  <a:lnTo>
                    <a:pt x="188424" y="14178"/>
                  </a:lnTo>
                  <a:lnTo>
                    <a:pt x="176440" y="29434"/>
                  </a:lnTo>
                  <a:lnTo>
                    <a:pt x="159215" y="67825"/>
                  </a:lnTo>
                  <a:lnTo>
                    <a:pt x="158000" y="88373"/>
                  </a:lnTo>
                  <a:lnTo>
                    <a:pt x="166752" y="130160"/>
                  </a:lnTo>
                  <a:lnTo>
                    <a:pt x="172167" y="138322"/>
                  </a:lnTo>
                  <a:lnTo>
                    <a:pt x="187543" y="150510"/>
                  </a:lnTo>
                  <a:lnTo>
                    <a:pt x="215930" y="163949"/>
                  </a:lnTo>
                  <a:lnTo>
                    <a:pt x="236238" y="165410"/>
                  </a:lnTo>
                  <a:lnTo>
                    <a:pt x="293257" y="162158"/>
                  </a:lnTo>
                  <a:lnTo>
                    <a:pt x="319868" y="161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2952" y="299098"/>
              <a:ext cx="180021" cy="239962"/>
            </a:xfrm>
            <a:custGeom>
              <a:avLst/>
              <a:gdLst/>
              <a:ahLst/>
              <a:cxnLst/>
              <a:rect l="0" t="0" r="0" b="0"/>
              <a:pathLst>
                <a:path w="180021" h="239962">
                  <a:moveTo>
                    <a:pt x="157927" y="8334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64951" y="7670"/>
                  </a:lnTo>
                  <a:lnTo>
                    <a:pt x="25263" y="37246"/>
                  </a:lnTo>
                  <a:lnTo>
                    <a:pt x="9305" y="63304"/>
                  </a:lnTo>
                  <a:lnTo>
                    <a:pt x="8543" y="71887"/>
                  </a:lnTo>
                  <a:lnTo>
                    <a:pt x="13935" y="87662"/>
                  </a:lnTo>
                  <a:lnTo>
                    <a:pt x="27250" y="99353"/>
                  </a:lnTo>
                  <a:lnTo>
                    <a:pt x="46036" y="107278"/>
                  </a:lnTo>
                  <a:lnTo>
                    <a:pt x="96224" y="112366"/>
                  </a:lnTo>
                  <a:lnTo>
                    <a:pt x="151198" y="118960"/>
                  </a:lnTo>
                  <a:lnTo>
                    <a:pt x="161630" y="124199"/>
                  </a:lnTo>
                  <a:lnTo>
                    <a:pt x="176340" y="139378"/>
                  </a:lnTo>
                  <a:lnTo>
                    <a:pt x="179561" y="148339"/>
                  </a:lnTo>
                  <a:lnTo>
                    <a:pt x="180020" y="167654"/>
                  </a:lnTo>
                  <a:lnTo>
                    <a:pt x="168113" y="198260"/>
                  </a:lnTo>
                  <a:lnTo>
                    <a:pt x="153095" y="212848"/>
                  </a:lnTo>
                  <a:lnTo>
                    <a:pt x="114859" y="231745"/>
                  </a:lnTo>
                  <a:lnTo>
                    <a:pt x="63935" y="238338"/>
                  </a:lnTo>
                  <a:lnTo>
                    <a:pt x="14362" y="239640"/>
                  </a:lnTo>
                  <a:lnTo>
                    <a:pt x="0" y="23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9331" y="367439"/>
              <a:ext cx="187974" cy="208238"/>
            </a:xfrm>
            <a:custGeom>
              <a:avLst/>
              <a:gdLst/>
              <a:ahLst/>
              <a:cxnLst/>
              <a:rect l="0" t="0" r="0" b="0"/>
              <a:pathLst>
                <a:path w="187974" h="208238">
                  <a:moveTo>
                    <a:pt x="124802" y="87392"/>
                  </a:moveTo>
                  <a:lnTo>
                    <a:pt x="130392" y="70624"/>
                  </a:lnTo>
                  <a:lnTo>
                    <a:pt x="130016" y="53033"/>
                  </a:lnTo>
                  <a:lnTo>
                    <a:pt x="124780" y="34687"/>
                  </a:lnTo>
                  <a:lnTo>
                    <a:pt x="114654" y="18734"/>
                  </a:lnTo>
                  <a:lnTo>
                    <a:pt x="99235" y="6964"/>
                  </a:lnTo>
                  <a:lnTo>
                    <a:pt x="90210" y="2188"/>
                  </a:lnTo>
                  <a:lnTo>
                    <a:pt x="70824" y="0"/>
                  </a:lnTo>
                  <a:lnTo>
                    <a:pt x="51679" y="4098"/>
                  </a:lnTo>
                  <a:lnTo>
                    <a:pt x="35371" y="13717"/>
                  </a:lnTo>
                  <a:lnTo>
                    <a:pt x="23444" y="28911"/>
                  </a:lnTo>
                  <a:lnTo>
                    <a:pt x="6255" y="72850"/>
                  </a:lnTo>
                  <a:lnTo>
                    <a:pt x="0" y="133826"/>
                  </a:lnTo>
                  <a:lnTo>
                    <a:pt x="1256" y="175499"/>
                  </a:lnTo>
                  <a:lnTo>
                    <a:pt x="9842" y="195181"/>
                  </a:lnTo>
                  <a:lnTo>
                    <a:pt x="17746" y="201365"/>
                  </a:lnTo>
                  <a:lnTo>
                    <a:pt x="39007" y="208237"/>
                  </a:lnTo>
                  <a:lnTo>
                    <a:pt x="48888" y="207729"/>
                  </a:lnTo>
                  <a:lnTo>
                    <a:pt x="66106" y="200926"/>
                  </a:lnTo>
                  <a:lnTo>
                    <a:pt x="78438" y="186984"/>
                  </a:lnTo>
                  <a:lnTo>
                    <a:pt x="111706" y="129006"/>
                  </a:lnTo>
                  <a:lnTo>
                    <a:pt x="118981" y="107057"/>
                  </a:lnTo>
                  <a:lnTo>
                    <a:pt x="123652" y="54838"/>
                  </a:lnTo>
                  <a:lnTo>
                    <a:pt x="123121" y="35489"/>
                  </a:lnTo>
                  <a:lnTo>
                    <a:pt x="121342" y="35242"/>
                  </a:lnTo>
                  <a:lnTo>
                    <a:pt x="118986" y="38587"/>
                  </a:lnTo>
                  <a:lnTo>
                    <a:pt x="121259" y="65652"/>
                  </a:lnTo>
                  <a:lnTo>
                    <a:pt x="135789" y="118887"/>
                  </a:lnTo>
                  <a:lnTo>
                    <a:pt x="143723" y="138825"/>
                  </a:lnTo>
                  <a:lnTo>
                    <a:pt x="155049" y="155484"/>
                  </a:lnTo>
                  <a:lnTo>
                    <a:pt x="161344" y="159693"/>
                  </a:lnTo>
                  <a:lnTo>
                    <a:pt x="167881" y="161329"/>
                  </a:lnTo>
                  <a:lnTo>
                    <a:pt x="187973" y="16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28361" y="360074"/>
              <a:ext cx="94758" cy="160539"/>
            </a:xfrm>
            <a:custGeom>
              <a:avLst/>
              <a:gdLst/>
              <a:ahLst/>
              <a:cxnLst/>
              <a:rect l="0" t="0" r="0" b="0"/>
              <a:pathLst>
                <a:path w="94758" h="160539">
                  <a:moveTo>
                    <a:pt x="0" y="63171"/>
                  </a:moveTo>
                  <a:lnTo>
                    <a:pt x="5589" y="121788"/>
                  </a:lnTo>
                  <a:lnTo>
                    <a:pt x="15619" y="160538"/>
                  </a:lnTo>
                  <a:lnTo>
                    <a:pt x="13571" y="155578"/>
                  </a:lnTo>
                  <a:lnTo>
                    <a:pt x="2596" y="102665"/>
                  </a:lnTo>
                  <a:lnTo>
                    <a:pt x="3889" y="65514"/>
                  </a:lnTo>
                  <a:lnTo>
                    <a:pt x="9917" y="44326"/>
                  </a:lnTo>
                  <a:lnTo>
                    <a:pt x="20395" y="27110"/>
                  </a:lnTo>
                  <a:lnTo>
                    <a:pt x="39090" y="14779"/>
                  </a:lnTo>
                  <a:lnTo>
                    <a:pt x="69684" y="43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28106" y="388663"/>
              <a:ext cx="142412" cy="199818"/>
            </a:xfrm>
            <a:custGeom>
              <a:avLst/>
              <a:gdLst/>
              <a:ahLst/>
              <a:cxnLst/>
              <a:rect l="0" t="0" r="0" b="0"/>
              <a:pathLst>
                <a:path w="142412" h="199818">
                  <a:moveTo>
                    <a:pt x="37126" y="87225"/>
                  </a:moveTo>
                  <a:lnTo>
                    <a:pt x="48304" y="98403"/>
                  </a:lnTo>
                  <a:lnTo>
                    <a:pt x="66270" y="103891"/>
                  </a:lnTo>
                  <a:lnTo>
                    <a:pt x="77613" y="105355"/>
                  </a:lnTo>
                  <a:lnTo>
                    <a:pt x="96454" y="100742"/>
                  </a:lnTo>
                  <a:lnTo>
                    <a:pt x="127614" y="78716"/>
                  </a:lnTo>
                  <a:lnTo>
                    <a:pt x="135835" y="59267"/>
                  </a:lnTo>
                  <a:lnTo>
                    <a:pt x="138027" y="47529"/>
                  </a:lnTo>
                  <a:lnTo>
                    <a:pt x="137148" y="37364"/>
                  </a:lnTo>
                  <a:lnTo>
                    <a:pt x="129933" y="19831"/>
                  </a:lnTo>
                  <a:lnTo>
                    <a:pt x="115808" y="7359"/>
                  </a:lnTo>
                  <a:lnTo>
                    <a:pt x="107128" y="2395"/>
                  </a:lnTo>
                  <a:lnTo>
                    <a:pt x="88125" y="0"/>
                  </a:lnTo>
                  <a:lnTo>
                    <a:pt x="69151" y="4004"/>
                  </a:lnTo>
                  <a:lnTo>
                    <a:pt x="37906" y="25639"/>
                  </a:lnTo>
                  <a:lnTo>
                    <a:pt x="9204" y="58032"/>
                  </a:lnTo>
                  <a:lnTo>
                    <a:pt x="1319" y="83999"/>
                  </a:lnTo>
                  <a:lnTo>
                    <a:pt x="0" y="128382"/>
                  </a:lnTo>
                  <a:lnTo>
                    <a:pt x="5418" y="154650"/>
                  </a:lnTo>
                  <a:lnTo>
                    <a:pt x="15624" y="174123"/>
                  </a:lnTo>
                  <a:lnTo>
                    <a:pt x="31079" y="187458"/>
                  </a:lnTo>
                  <a:lnTo>
                    <a:pt x="50816" y="196114"/>
                  </a:lnTo>
                  <a:lnTo>
                    <a:pt x="87066" y="199817"/>
                  </a:lnTo>
                  <a:lnTo>
                    <a:pt x="118214" y="194025"/>
                  </a:lnTo>
                  <a:lnTo>
                    <a:pt x="142411" y="18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86330" y="486416"/>
              <a:ext cx="155723" cy="326385"/>
            </a:xfrm>
            <a:custGeom>
              <a:avLst/>
              <a:gdLst/>
              <a:ahLst/>
              <a:cxnLst/>
              <a:rect l="0" t="0" r="0" b="0"/>
              <a:pathLst>
                <a:path w="155723" h="326385">
                  <a:moveTo>
                    <a:pt x="147399" y="0"/>
                  </a:moveTo>
                  <a:lnTo>
                    <a:pt x="141333" y="32452"/>
                  </a:lnTo>
                  <a:lnTo>
                    <a:pt x="146369" y="95520"/>
                  </a:lnTo>
                  <a:lnTo>
                    <a:pt x="154431" y="155046"/>
                  </a:lnTo>
                  <a:lnTo>
                    <a:pt x="155722" y="203607"/>
                  </a:lnTo>
                  <a:lnTo>
                    <a:pt x="146270" y="259411"/>
                  </a:lnTo>
                  <a:lnTo>
                    <a:pt x="143136" y="271207"/>
                  </a:lnTo>
                  <a:lnTo>
                    <a:pt x="137538" y="280240"/>
                  </a:lnTo>
                  <a:lnTo>
                    <a:pt x="121960" y="293397"/>
                  </a:lnTo>
                  <a:lnTo>
                    <a:pt x="70003" y="315208"/>
                  </a:lnTo>
                  <a:lnTo>
                    <a:pt x="33610" y="3230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44258" y="3074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8919" y="412717"/>
              <a:ext cx="115381" cy="148963"/>
            </a:xfrm>
            <a:custGeom>
              <a:avLst/>
              <a:gdLst/>
              <a:ahLst/>
              <a:cxnLst/>
              <a:rect l="0" t="0" r="0" b="0"/>
              <a:pathLst>
                <a:path w="115381" h="148963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0397" y="133374"/>
                  </a:lnTo>
                  <a:lnTo>
                    <a:pt x="25437" y="146235"/>
                  </a:lnTo>
                  <a:lnTo>
                    <a:pt x="34361" y="148962"/>
                  </a:lnTo>
                  <a:lnTo>
                    <a:pt x="53636" y="148873"/>
                  </a:lnTo>
                  <a:lnTo>
                    <a:pt x="70781" y="141815"/>
                  </a:lnTo>
                  <a:lnTo>
                    <a:pt x="78628" y="136657"/>
                  </a:lnTo>
                  <a:lnTo>
                    <a:pt x="90467" y="121568"/>
                  </a:lnTo>
                  <a:lnTo>
                    <a:pt x="107599" y="83285"/>
                  </a:lnTo>
                  <a:lnTo>
                    <a:pt x="114355" y="29367"/>
                  </a:lnTo>
                  <a:lnTo>
                    <a:pt x="11538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17998" y="47588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17998" y="3284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5705" y="389690"/>
              <a:ext cx="90751" cy="170427"/>
            </a:xfrm>
            <a:custGeom>
              <a:avLst/>
              <a:gdLst/>
              <a:ahLst/>
              <a:cxnLst/>
              <a:rect l="0" t="0" r="0" b="0"/>
              <a:pathLst>
                <a:path w="90751" h="170427">
                  <a:moveTo>
                    <a:pt x="90750" y="33555"/>
                  </a:moveTo>
                  <a:lnTo>
                    <a:pt x="79571" y="16788"/>
                  </a:lnTo>
                  <a:lnTo>
                    <a:pt x="64725" y="5436"/>
                  </a:lnTo>
                  <a:lnTo>
                    <a:pt x="55853" y="771"/>
                  </a:lnTo>
                  <a:lnTo>
                    <a:pt x="47598" y="0"/>
                  </a:lnTo>
                  <a:lnTo>
                    <a:pt x="32187" y="5384"/>
                  </a:lnTo>
                  <a:lnTo>
                    <a:pt x="10356" y="27158"/>
                  </a:lnTo>
                  <a:lnTo>
                    <a:pt x="2377" y="49039"/>
                  </a:lnTo>
                  <a:lnTo>
                    <a:pt x="0" y="74362"/>
                  </a:lnTo>
                  <a:lnTo>
                    <a:pt x="2844" y="101214"/>
                  </a:lnTo>
                  <a:lnTo>
                    <a:pt x="11126" y="122508"/>
                  </a:lnTo>
                  <a:lnTo>
                    <a:pt x="23776" y="139770"/>
                  </a:lnTo>
                  <a:lnTo>
                    <a:pt x="48289" y="160303"/>
                  </a:lnTo>
                  <a:lnTo>
                    <a:pt x="69693" y="17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8568" y="433774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26545" y="57753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75926" y="360074"/>
              <a:ext cx="147400" cy="558012"/>
            </a:xfrm>
            <a:custGeom>
              <a:avLst/>
              <a:gdLst/>
              <a:ahLst/>
              <a:cxnLst/>
              <a:rect l="0" t="0" r="0" b="0"/>
              <a:pathLst>
                <a:path w="147400" h="558012">
                  <a:moveTo>
                    <a:pt x="147399" y="0"/>
                  </a:moveTo>
                  <a:lnTo>
                    <a:pt x="132744" y="49552"/>
                  </a:lnTo>
                  <a:lnTo>
                    <a:pt x="122650" y="100080"/>
                  </a:lnTo>
                  <a:lnTo>
                    <a:pt x="108758" y="154820"/>
                  </a:lnTo>
                  <a:lnTo>
                    <a:pt x="85653" y="210161"/>
                  </a:lnTo>
                  <a:lnTo>
                    <a:pt x="67655" y="261009"/>
                  </a:lnTo>
                  <a:lnTo>
                    <a:pt x="52835" y="316113"/>
                  </a:lnTo>
                  <a:lnTo>
                    <a:pt x="38642" y="372058"/>
                  </a:lnTo>
                  <a:lnTo>
                    <a:pt x="24574" y="428169"/>
                  </a:lnTo>
                  <a:lnTo>
                    <a:pt x="10530" y="481194"/>
                  </a:lnTo>
                  <a:lnTo>
                    <a:pt x="1386" y="54026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09889" y="371355"/>
              <a:ext cx="303033" cy="178233"/>
            </a:xfrm>
            <a:custGeom>
              <a:avLst/>
              <a:gdLst/>
              <a:ahLst/>
              <a:cxnLst/>
              <a:rect l="0" t="0" r="0" b="0"/>
              <a:pathLst>
                <a:path w="303033" h="178233">
                  <a:moveTo>
                    <a:pt x="102991" y="51890"/>
                  </a:moveTo>
                  <a:lnTo>
                    <a:pt x="82747" y="7928"/>
                  </a:lnTo>
                  <a:lnTo>
                    <a:pt x="75457" y="2695"/>
                  </a:lnTo>
                  <a:lnTo>
                    <a:pt x="67088" y="376"/>
                  </a:lnTo>
                  <a:lnTo>
                    <a:pt x="57998" y="0"/>
                  </a:lnTo>
                  <a:lnTo>
                    <a:pt x="41660" y="5821"/>
                  </a:lnTo>
                  <a:lnTo>
                    <a:pt x="34028" y="10649"/>
                  </a:lnTo>
                  <a:lnTo>
                    <a:pt x="22428" y="25372"/>
                  </a:lnTo>
                  <a:lnTo>
                    <a:pt x="5449" y="63420"/>
                  </a:lnTo>
                  <a:lnTo>
                    <a:pt x="0" y="99890"/>
                  </a:lnTo>
                  <a:lnTo>
                    <a:pt x="3974" y="134743"/>
                  </a:lnTo>
                  <a:lnTo>
                    <a:pt x="8904" y="143390"/>
                  </a:lnTo>
                  <a:lnTo>
                    <a:pt x="23740" y="156118"/>
                  </a:lnTo>
                  <a:lnTo>
                    <a:pt x="32609" y="158810"/>
                  </a:lnTo>
                  <a:lnTo>
                    <a:pt x="51823" y="158682"/>
                  </a:lnTo>
                  <a:lnTo>
                    <a:pt x="68941" y="151606"/>
                  </a:lnTo>
                  <a:lnTo>
                    <a:pt x="98994" y="127999"/>
                  </a:lnTo>
                  <a:lnTo>
                    <a:pt x="107063" y="108333"/>
                  </a:lnTo>
                  <a:lnTo>
                    <a:pt x="117833" y="63169"/>
                  </a:lnTo>
                  <a:lnTo>
                    <a:pt x="119905" y="60579"/>
                  </a:lnTo>
                  <a:lnTo>
                    <a:pt x="121286" y="63532"/>
                  </a:lnTo>
                  <a:lnTo>
                    <a:pt x="129091" y="96304"/>
                  </a:lnTo>
                  <a:lnTo>
                    <a:pt x="144129" y="120682"/>
                  </a:lnTo>
                  <a:lnTo>
                    <a:pt x="150303" y="123488"/>
                  </a:lnTo>
                  <a:lnTo>
                    <a:pt x="156760" y="123019"/>
                  </a:lnTo>
                  <a:lnTo>
                    <a:pt x="163403" y="120366"/>
                  </a:lnTo>
                  <a:lnTo>
                    <a:pt x="167833" y="113918"/>
                  </a:lnTo>
                  <a:lnTo>
                    <a:pt x="181112" y="62499"/>
                  </a:lnTo>
                  <a:lnTo>
                    <a:pt x="184318" y="58963"/>
                  </a:lnTo>
                  <a:lnTo>
                    <a:pt x="187624" y="60115"/>
                  </a:lnTo>
                  <a:lnTo>
                    <a:pt x="190999" y="64392"/>
                  </a:lnTo>
                  <a:lnTo>
                    <a:pt x="202744" y="125224"/>
                  </a:lnTo>
                  <a:lnTo>
                    <a:pt x="212225" y="162656"/>
                  </a:lnTo>
                  <a:lnTo>
                    <a:pt x="212079" y="169018"/>
                  </a:lnTo>
                  <a:lnTo>
                    <a:pt x="209642" y="170920"/>
                  </a:lnTo>
                  <a:lnTo>
                    <a:pt x="205677" y="169848"/>
                  </a:lnTo>
                  <a:lnTo>
                    <a:pt x="203034" y="164454"/>
                  </a:lnTo>
                  <a:lnTo>
                    <a:pt x="198443" y="103686"/>
                  </a:lnTo>
                  <a:lnTo>
                    <a:pt x="203543" y="59698"/>
                  </a:lnTo>
                  <a:lnTo>
                    <a:pt x="212411" y="37423"/>
                  </a:lnTo>
                  <a:lnTo>
                    <a:pt x="218052" y="28207"/>
                  </a:lnTo>
                  <a:lnTo>
                    <a:pt x="233677" y="14848"/>
                  </a:lnTo>
                  <a:lnTo>
                    <a:pt x="242758" y="9648"/>
                  </a:lnTo>
                  <a:lnTo>
                    <a:pt x="251150" y="8521"/>
                  </a:lnTo>
                  <a:lnTo>
                    <a:pt x="266715" y="13508"/>
                  </a:lnTo>
                  <a:lnTo>
                    <a:pt x="288632" y="35058"/>
                  </a:lnTo>
                  <a:lnTo>
                    <a:pt x="296632" y="56888"/>
                  </a:lnTo>
                  <a:lnTo>
                    <a:pt x="301769" y="109029"/>
                  </a:lnTo>
                  <a:lnTo>
                    <a:pt x="302866" y="165884"/>
                  </a:lnTo>
                  <a:lnTo>
                    <a:pt x="303032" y="17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1752" y="142756"/>
              <a:ext cx="120155" cy="443778"/>
            </a:xfrm>
            <a:custGeom>
              <a:avLst/>
              <a:gdLst/>
              <a:ahLst/>
              <a:cxnLst/>
              <a:rect l="0" t="0" r="0" b="0"/>
              <a:pathLst>
                <a:path w="120155" h="443778">
                  <a:moveTo>
                    <a:pt x="88568" y="343660"/>
                  </a:moveTo>
                  <a:lnTo>
                    <a:pt x="85449" y="300968"/>
                  </a:lnTo>
                  <a:lnTo>
                    <a:pt x="82979" y="290633"/>
                  </a:lnTo>
                  <a:lnTo>
                    <a:pt x="77823" y="282572"/>
                  </a:lnTo>
                  <a:lnTo>
                    <a:pt x="62736" y="270497"/>
                  </a:lnTo>
                  <a:lnTo>
                    <a:pt x="54969" y="269148"/>
                  </a:lnTo>
                  <a:lnTo>
                    <a:pt x="47451" y="270589"/>
                  </a:lnTo>
                  <a:lnTo>
                    <a:pt x="40100" y="273889"/>
                  </a:lnTo>
                  <a:lnTo>
                    <a:pt x="18575" y="295301"/>
                  </a:lnTo>
                  <a:lnTo>
                    <a:pt x="10666" y="320218"/>
                  </a:lnTo>
                  <a:lnTo>
                    <a:pt x="0" y="372695"/>
                  </a:lnTo>
                  <a:lnTo>
                    <a:pt x="1234" y="406076"/>
                  </a:lnTo>
                  <a:lnTo>
                    <a:pt x="9009" y="438193"/>
                  </a:lnTo>
                  <a:lnTo>
                    <a:pt x="14472" y="442947"/>
                  </a:lnTo>
                  <a:lnTo>
                    <a:pt x="21622" y="443777"/>
                  </a:lnTo>
                  <a:lnTo>
                    <a:pt x="29900" y="441990"/>
                  </a:lnTo>
                  <a:lnTo>
                    <a:pt x="36588" y="436119"/>
                  </a:lnTo>
                  <a:lnTo>
                    <a:pt x="51590" y="405501"/>
                  </a:lnTo>
                  <a:lnTo>
                    <a:pt x="70772" y="345102"/>
                  </a:lnTo>
                  <a:lnTo>
                    <a:pt x="85009" y="283850"/>
                  </a:lnTo>
                  <a:lnTo>
                    <a:pt x="94402" y="225723"/>
                  </a:lnTo>
                  <a:lnTo>
                    <a:pt x="98876" y="167556"/>
                  </a:lnTo>
                  <a:lnTo>
                    <a:pt x="107155" y="108443"/>
                  </a:lnTo>
                  <a:lnTo>
                    <a:pt x="103548" y="46723"/>
                  </a:lnTo>
                  <a:lnTo>
                    <a:pt x="100415" y="3645"/>
                  </a:lnTo>
                  <a:lnTo>
                    <a:pt x="98806" y="0"/>
                  </a:lnTo>
                  <a:lnTo>
                    <a:pt x="96564" y="3419"/>
                  </a:lnTo>
                  <a:lnTo>
                    <a:pt x="90937" y="33058"/>
                  </a:lnTo>
                  <a:lnTo>
                    <a:pt x="89036" y="90584"/>
                  </a:lnTo>
                  <a:lnTo>
                    <a:pt x="81425" y="144971"/>
                  </a:lnTo>
                  <a:lnTo>
                    <a:pt x="80213" y="199782"/>
                  </a:lnTo>
                  <a:lnTo>
                    <a:pt x="85572" y="259305"/>
                  </a:lnTo>
                  <a:lnTo>
                    <a:pt x="88850" y="313337"/>
                  </a:lnTo>
                  <a:lnTo>
                    <a:pt x="99846" y="370989"/>
                  </a:lnTo>
                  <a:lnTo>
                    <a:pt x="106448" y="390901"/>
                  </a:lnTo>
                  <a:lnTo>
                    <a:pt x="120154" y="406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05268" y="149291"/>
              <a:ext cx="270949" cy="473917"/>
            </a:xfrm>
            <a:custGeom>
              <a:avLst/>
              <a:gdLst/>
              <a:ahLst/>
              <a:cxnLst/>
              <a:rect l="0" t="0" r="0" b="0"/>
              <a:pathLst>
                <a:path w="270949" h="473917">
                  <a:moveTo>
                    <a:pt x="81435" y="368711"/>
                  </a:moveTo>
                  <a:lnTo>
                    <a:pt x="81435" y="346354"/>
                  </a:lnTo>
                  <a:lnTo>
                    <a:pt x="75196" y="329139"/>
                  </a:lnTo>
                  <a:lnTo>
                    <a:pt x="70257" y="321272"/>
                  </a:lnTo>
                  <a:lnTo>
                    <a:pt x="63455" y="317198"/>
                  </a:lnTo>
                  <a:lnTo>
                    <a:pt x="46538" y="315790"/>
                  </a:lnTo>
                  <a:lnTo>
                    <a:pt x="38283" y="319392"/>
                  </a:lnTo>
                  <a:lnTo>
                    <a:pt x="22872" y="332753"/>
                  </a:lnTo>
                  <a:lnTo>
                    <a:pt x="6632" y="360006"/>
                  </a:lnTo>
                  <a:lnTo>
                    <a:pt x="0" y="401487"/>
                  </a:lnTo>
                  <a:lnTo>
                    <a:pt x="3624" y="439643"/>
                  </a:lnTo>
                  <a:lnTo>
                    <a:pt x="12148" y="459118"/>
                  </a:lnTo>
                  <a:lnTo>
                    <a:pt x="17696" y="467587"/>
                  </a:lnTo>
                  <a:lnTo>
                    <a:pt x="24904" y="472062"/>
                  </a:lnTo>
                  <a:lnTo>
                    <a:pt x="42272" y="473916"/>
                  </a:lnTo>
                  <a:lnTo>
                    <a:pt x="50648" y="470433"/>
                  </a:lnTo>
                  <a:lnTo>
                    <a:pt x="66192" y="457205"/>
                  </a:lnTo>
                  <a:lnTo>
                    <a:pt x="94000" y="395428"/>
                  </a:lnTo>
                  <a:lnTo>
                    <a:pt x="110505" y="339972"/>
                  </a:lnTo>
                  <a:lnTo>
                    <a:pt x="122804" y="284156"/>
                  </a:lnTo>
                  <a:lnTo>
                    <a:pt x="130737" y="232913"/>
                  </a:lnTo>
                  <a:lnTo>
                    <a:pt x="133089" y="172107"/>
                  </a:lnTo>
                  <a:lnTo>
                    <a:pt x="133785" y="113926"/>
                  </a:lnTo>
                  <a:lnTo>
                    <a:pt x="133991" y="58472"/>
                  </a:lnTo>
                  <a:lnTo>
                    <a:pt x="128472" y="3403"/>
                  </a:lnTo>
                  <a:lnTo>
                    <a:pt x="125661" y="0"/>
                  </a:lnTo>
                  <a:lnTo>
                    <a:pt x="122617" y="2411"/>
                  </a:lnTo>
                  <a:lnTo>
                    <a:pt x="109327" y="34312"/>
                  </a:lnTo>
                  <a:lnTo>
                    <a:pt x="104517" y="80896"/>
                  </a:lnTo>
                  <a:lnTo>
                    <a:pt x="103393" y="122250"/>
                  </a:lnTo>
                  <a:lnTo>
                    <a:pt x="102759" y="182212"/>
                  </a:lnTo>
                  <a:lnTo>
                    <a:pt x="102572" y="238972"/>
                  </a:lnTo>
                  <a:lnTo>
                    <a:pt x="102528" y="282973"/>
                  </a:lnTo>
                  <a:lnTo>
                    <a:pt x="102503" y="346036"/>
                  </a:lnTo>
                  <a:lnTo>
                    <a:pt x="103666" y="399947"/>
                  </a:lnTo>
                  <a:lnTo>
                    <a:pt x="108083" y="427047"/>
                  </a:lnTo>
                  <a:lnTo>
                    <a:pt x="110898" y="430998"/>
                  </a:lnTo>
                  <a:lnTo>
                    <a:pt x="113946" y="428953"/>
                  </a:lnTo>
                  <a:lnTo>
                    <a:pt x="133030" y="390335"/>
                  </a:lnTo>
                  <a:lnTo>
                    <a:pt x="157944" y="374468"/>
                  </a:lnTo>
                  <a:lnTo>
                    <a:pt x="218552" y="350191"/>
                  </a:lnTo>
                  <a:lnTo>
                    <a:pt x="239473" y="338643"/>
                  </a:lnTo>
                  <a:lnTo>
                    <a:pt x="245286" y="329948"/>
                  </a:lnTo>
                  <a:lnTo>
                    <a:pt x="248624" y="307809"/>
                  </a:lnTo>
                  <a:lnTo>
                    <a:pt x="243089" y="288611"/>
                  </a:lnTo>
                  <a:lnTo>
                    <a:pt x="238337" y="280216"/>
                  </a:lnTo>
                  <a:lnTo>
                    <a:pt x="223699" y="267768"/>
                  </a:lnTo>
                  <a:lnTo>
                    <a:pt x="214883" y="262811"/>
                  </a:lnTo>
                  <a:lnTo>
                    <a:pt x="195727" y="260423"/>
                  </a:lnTo>
                  <a:lnTo>
                    <a:pt x="185705" y="261424"/>
                  </a:lnTo>
                  <a:lnTo>
                    <a:pt x="168331" y="271894"/>
                  </a:lnTo>
                  <a:lnTo>
                    <a:pt x="153981" y="288247"/>
                  </a:lnTo>
                  <a:lnTo>
                    <a:pt x="143704" y="307212"/>
                  </a:lnTo>
                  <a:lnTo>
                    <a:pt x="136930" y="343210"/>
                  </a:lnTo>
                  <a:lnTo>
                    <a:pt x="143047" y="396126"/>
                  </a:lnTo>
                  <a:lnTo>
                    <a:pt x="153373" y="429476"/>
                  </a:lnTo>
                  <a:lnTo>
                    <a:pt x="164490" y="446800"/>
                  </a:lnTo>
                  <a:lnTo>
                    <a:pt x="180350" y="459179"/>
                  </a:lnTo>
                  <a:lnTo>
                    <a:pt x="189493" y="464118"/>
                  </a:lnTo>
                  <a:lnTo>
                    <a:pt x="209010" y="466486"/>
                  </a:lnTo>
                  <a:lnTo>
                    <a:pt x="229382" y="462469"/>
                  </a:lnTo>
                  <a:lnTo>
                    <a:pt x="270948" y="442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07887" y="170561"/>
              <a:ext cx="20972" cy="442198"/>
            </a:xfrm>
            <a:custGeom>
              <a:avLst/>
              <a:gdLst/>
              <a:ahLst/>
              <a:cxnLst/>
              <a:rect l="0" t="0" r="0" b="0"/>
              <a:pathLst>
                <a:path w="20972" h="442198">
                  <a:moveTo>
                    <a:pt x="10442" y="0"/>
                  </a:moveTo>
                  <a:lnTo>
                    <a:pt x="1378" y="58617"/>
                  </a:lnTo>
                  <a:lnTo>
                    <a:pt x="348" y="110175"/>
                  </a:lnTo>
                  <a:lnTo>
                    <a:pt x="107" y="152692"/>
                  </a:lnTo>
                  <a:lnTo>
                    <a:pt x="0" y="197715"/>
                  </a:lnTo>
                  <a:lnTo>
                    <a:pt x="1109" y="259014"/>
                  </a:lnTo>
                  <a:lnTo>
                    <a:pt x="8252" y="319185"/>
                  </a:lnTo>
                  <a:lnTo>
                    <a:pt x="9793" y="369485"/>
                  </a:lnTo>
                  <a:lnTo>
                    <a:pt x="13370" y="412074"/>
                  </a:lnTo>
                  <a:lnTo>
                    <a:pt x="209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02557" y="49694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02557" y="3706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10202" y="462586"/>
              <a:ext cx="92399" cy="182332"/>
            </a:xfrm>
            <a:custGeom>
              <a:avLst/>
              <a:gdLst/>
              <a:ahLst/>
              <a:cxnLst/>
              <a:rect l="0" t="0" r="0" b="0"/>
              <a:pathLst>
                <a:path w="92399" h="182332">
                  <a:moveTo>
                    <a:pt x="71341" y="13302"/>
                  </a:moveTo>
                  <a:lnTo>
                    <a:pt x="60162" y="2124"/>
                  </a:lnTo>
                  <a:lnTo>
                    <a:pt x="53360" y="0"/>
                  </a:lnTo>
                  <a:lnTo>
                    <a:pt x="36443" y="761"/>
                  </a:lnTo>
                  <a:lnTo>
                    <a:pt x="29358" y="4941"/>
                  </a:lnTo>
                  <a:lnTo>
                    <a:pt x="18367" y="18945"/>
                  </a:lnTo>
                  <a:lnTo>
                    <a:pt x="5602" y="46559"/>
                  </a:lnTo>
                  <a:lnTo>
                    <a:pt x="0" y="88147"/>
                  </a:lnTo>
                  <a:lnTo>
                    <a:pt x="3930" y="126335"/>
                  </a:lnTo>
                  <a:lnTo>
                    <a:pt x="18092" y="159877"/>
                  </a:lnTo>
                  <a:lnTo>
                    <a:pt x="33637" y="175152"/>
                  </a:lnTo>
                  <a:lnTo>
                    <a:pt x="42695" y="180864"/>
                  </a:lnTo>
                  <a:lnTo>
                    <a:pt x="52244" y="182331"/>
                  </a:lnTo>
                  <a:lnTo>
                    <a:pt x="92398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76299" y="52853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54145"/>
                  </a:lnTo>
                  <a:lnTo>
                    <a:pt x="12997" y="8896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44714" y="3495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71860" y="475888"/>
              <a:ext cx="90838" cy="197731"/>
            </a:xfrm>
            <a:custGeom>
              <a:avLst/>
              <a:gdLst/>
              <a:ahLst/>
              <a:cxnLst/>
              <a:rect l="0" t="0" r="0" b="0"/>
              <a:pathLst>
                <a:path w="90838" h="197731">
                  <a:moveTo>
                    <a:pt x="62366" y="10528"/>
                  </a:moveTo>
                  <a:lnTo>
                    <a:pt x="38321" y="20104"/>
                  </a:lnTo>
                  <a:lnTo>
                    <a:pt x="23994" y="30772"/>
                  </a:lnTo>
                  <a:lnTo>
                    <a:pt x="12946" y="49551"/>
                  </a:lnTo>
                  <a:lnTo>
                    <a:pt x="3270" y="86431"/>
                  </a:lnTo>
                  <a:lnTo>
                    <a:pt x="0" y="146404"/>
                  </a:lnTo>
                  <a:lnTo>
                    <a:pt x="5792" y="173863"/>
                  </a:lnTo>
                  <a:lnTo>
                    <a:pt x="10612" y="186098"/>
                  </a:lnTo>
                  <a:lnTo>
                    <a:pt x="18506" y="193085"/>
                  </a:lnTo>
                  <a:lnTo>
                    <a:pt x="28447" y="196574"/>
                  </a:lnTo>
                  <a:lnTo>
                    <a:pt x="39753" y="197730"/>
                  </a:lnTo>
                  <a:lnTo>
                    <a:pt x="58555" y="192775"/>
                  </a:lnTo>
                  <a:lnTo>
                    <a:pt x="66845" y="188178"/>
                  </a:lnTo>
                  <a:lnTo>
                    <a:pt x="79175" y="170592"/>
                  </a:lnTo>
                  <a:lnTo>
                    <a:pt x="87384" y="146009"/>
                  </a:lnTo>
                  <a:lnTo>
                    <a:pt x="90837" y="101623"/>
                  </a:lnTo>
                  <a:lnTo>
                    <a:pt x="82115" y="50879"/>
                  </a:lnTo>
                  <a:lnTo>
                    <a:pt x="72508" y="19365"/>
                  </a:lnTo>
                  <a:lnTo>
                    <a:pt x="62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18455" y="475888"/>
              <a:ext cx="125663" cy="209982"/>
            </a:xfrm>
            <a:custGeom>
              <a:avLst/>
              <a:gdLst/>
              <a:ahLst/>
              <a:cxnLst/>
              <a:rect l="0" t="0" r="0" b="0"/>
              <a:pathLst>
                <a:path w="125663" h="209982">
                  <a:moveTo>
                    <a:pt x="0" y="21057"/>
                  </a:moveTo>
                  <a:lnTo>
                    <a:pt x="11178" y="37824"/>
                  </a:lnTo>
                  <a:lnTo>
                    <a:pt x="18130" y="76198"/>
                  </a:lnTo>
                  <a:lnTo>
                    <a:pt x="20189" y="124612"/>
                  </a:lnTo>
                  <a:lnTo>
                    <a:pt x="26389" y="170413"/>
                  </a:lnTo>
                  <a:lnTo>
                    <a:pt x="35515" y="193112"/>
                  </a:lnTo>
                  <a:lnTo>
                    <a:pt x="41223" y="202441"/>
                  </a:lnTo>
                  <a:lnTo>
                    <a:pt x="48539" y="207490"/>
                  </a:lnTo>
                  <a:lnTo>
                    <a:pt x="66027" y="209981"/>
                  </a:lnTo>
                  <a:lnTo>
                    <a:pt x="74433" y="206668"/>
                  </a:lnTo>
                  <a:lnTo>
                    <a:pt x="90014" y="193628"/>
                  </a:lnTo>
                  <a:lnTo>
                    <a:pt x="110674" y="149425"/>
                  </a:lnTo>
                  <a:lnTo>
                    <a:pt x="122900" y="102565"/>
                  </a:lnTo>
                  <a:lnTo>
                    <a:pt x="125662" y="4859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07360" y="465359"/>
              <a:ext cx="137935" cy="276844"/>
            </a:xfrm>
            <a:custGeom>
              <a:avLst/>
              <a:gdLst/>
              <a:ahLst/>
              <a:cxnLst/>
              <a:rect l="0" t="0" r="0" b="0"/>
              <a:pathLst>
                <a:path w="137935" h="276844">
                  <a:moveTo>
                    <a:pt x="105893" y="0"/>
                  </a:moveTo>
                  <a:lnTo>
                    <a:pt x="63201" y="14572"/>
                  </a:lnTo>
                  <a:lnTo>
                    <a:pt x="27140" y="39403"/>
                  </a:lnTo>
                  <a:lnTo>
                    <a:pt x="4699" y="65488"/>
                  </a:lnTo>
                  <a:lnTo>
                    <a:pt x="995" y="75244"/>
                  </a:lnTo>
                  <a:lnTo>
                    <a:pt x="0" y="95443"/>
                  </a:lnTo>
                  <a:lnTo>
                    <a:pt x="6577" y="112999"/>
                  </a:lnTo>
                  <a:lnTo>
                    <a:pt x="11606" y="120957"/>
                  </a:lnTo>
                  <a:lnTo>
                    <a:pt x="19638" y="126261"/>
                  </a:lnTo>
                  <a:lnTo>
                    <a:pt x="53299" y="133727"/>
                  </a:lnTo>
                  <a:lnTo>
                    <a:pt x="90570" y="138279"/>
                  </a:lnTo>
                  <a:lnTo>
                    <a:pt x="109221" y="147635"/>
                  </a:lnTo>
                  <a:lnTo>
                    <a:pt x="132875" y="171645"/>
                  </a:lnTo>
                  <a:lnTo>
                    <a:pt x="136749" y="181111"/>
                  </a:lnTo>
                  <a:lnTo>
                    <a:pt x="137934" y="200987"/>
                  </a:lnTo>
                  <a:lnTo>
                    <a:pt x="132024" y="231907"/>
                  </a:lnTo>
                  <a:lnTo>
                    <a:pt x="116727" y="249689"/>
                  </a:lnTo>
                  <a:lnTo>
                    <a:pt x="74368" y="274579"/>
                  </a:lnTo>
                  <a:lnTo>
                    <a:pt x="53278" y="276843"/>
                  </a:lnTo>
                  <a:lnTo>
                    <a:pt x="216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50123" y="7706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1242362" y="3095378"/>
            <a:ext cx="371656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2716352" y="2579481"/>
            <a:ext cx="0" cy="11054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1273948" y="2684766"/>
            <a:ext cx="2442612" cy="410613"/>
            <a:chOff x="1273948" y="2684766"/>
            <a:chExt cx="2442612" cy="410613"/>
          </a:xfrm>
        </p:grpSpPr>
        <p:sp>
          <p:nvSpPr>
            <p:cNvPr id="48" name="Freeform 47"/>
            <p:cNvSpPr/>
            <p:nvPr/>
          </p:nvSpPr>
          <p:spPr>
            <a:xfrm>
              <a:off x="1347647" y="270582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4350" y="27557"/>
                  </a:lnTo>
                  <a:lnTo>
                    <a:pt x="21708" y="83779"/>
                  </a:lnTo>
                  <a:lnTo>
                    <a:pt x="19007" y="113274"/>
                  </a:lnTo>
                  <a:lnTo>
                    <a:pt x="4448" y="176750"/>
                  </a:lnTo>
                  <a:lnTo>
                    <a:pt x="4438" y="220437"/>
                  </a:lnTo>
                  <a:lnTo>
                    <a:pt x="9325" y="2771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73948" y="282163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0" y="0"/>
                  </a:moveTo>
                  <a:lnTo>
                    <a:pt x="37478" y="8333"/>
                  </a:lnTo>
                  <a:lnTo>
                    <a:pt x="92976" y="17475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34615" y="2895336"/>
              <a:ext cx="120318" cy="147890"/>
            </a:xfrm>
            <a:custGeom>
              <a:avLst/>
              <a:gdLst/>
              <a:ahLst/>
              <a:cxnLst/>
              <a:rect l="0" t="0" r="0" b="0"/>
              <a:pathLst>
                <a:path w="120318" h="147890">
                  <a:moveTo>
                    <a:pt x="92017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29" y="29309"/>
                  </a:lnTo>
                  <a:lnTo>
                    <a:pt x="6508" y="55088"/>
                  </a:lnTo>
                  <a:lnTo>
                    <a:pt x="0" y="90542"/>
                  </a:lnTo>
                  <a:lnTo>
                    <a:pt x="4717" y="113941"/>
                  </a:lnTo>
                  <a:lnTo>
                    <a:pt x="9250" y="125093"/>
                  </a:lnTo>
                  <a:lnTo>
                    <a:pt x="23646" y="140605"/>
                  </a:lnTo>
                  <a:lnTo>
                    <a:pt x="32398" y="146380"/>
                  </a:lnTo>
                  <a:lnTo>
                    <a:pt x="41743" y="147889"/>
                  </a:lnTo>
                  <a:lnTo>
                    <a:pt x="61484" y="143328"/>
                  </a:lnTo>
                  <a:lnTo>
                    <a:pt x="92329" y="127606"/>
                  </a:lnTo>
                  <a:lnTo>
                    <a:pt x="106973" y="111696"/>
                  </a:lnTo>
                  <a:lnTo>
                    <a:pt x="116212" y="91757"/>
                  </a:lnTo>
                  <a:lnTo>
                    <a:pt x="120317" y="67297"/>
                  </a:lnTo>
                  <a:lnTo>
                    <a:pt x="117903" y="57733"/>
                  </a:lnTo>
                  <a:lnTo>
                    <a:pt x="112784" y="50187"/>
                  </a:lnTo>
                  <a:lnTo>
                    <a:pt x="8148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32784" y="2940135"/>
              <a:ext cx="133763" cy="155244"/>
            </a:xfrm>
            <a:custGeom>
              <a:avLst/>
              <a:gdLst/>
              <a:ahLst/>
              <a:cxnLst/>
              <a:rect l="0" t="0" r="0" b="0"/>
              <a:pathLst>
                <a:path w="133763" h="155244">
                  <a:moveTo>
                    <a:pt x="20190" y="113129"/>
                  </a:moveTo>
                  <a:lnTo>
                    <a:pt x="9011" y="96361"/>
                  </a:lnTo>
                  <a:lnTo>
                    <a:pt x="1084" y="61377"/>
                  </a:lnTo>
                  <a:lnTo>
                    <a:pt x="0" y="74530"/>
                  </a:lnTo>
                  <a:lnTo>
                    <a:pt x="881" y="76868"/>
                  </a:lnTo>
                  <a:lnTo>
                    <a:pt x="2638" y="74917"/>
                  </a:lnTo>
                  <a:lnTo>
                    <a:pt x="23904" y="17368"/>
                  </a:lnTo>
                  <a:lnTo>
                    <a:pt x="29685" y="11854"/>
                  </a:lnTo>
                  <a:lnTo>
                    <a:pt x="37048" y="9347"/>
                  </a:lnTo>
                  <a:lnTo>
                    <a:pt x="45467" y="8846"/>
                  </a:lnTo>
                  <a:lnTo>
                    <a:pt x="52249" y="12022"/>
                  </a:lnTo>
                  <a:lnTo>
                    <a:pt x="62904" y="24909"/>
                  </a:lnTo>
                  <a:lnTo>
                    <a:pt x="69890" y="57484"/>
                  </a:lnTo>
                  <a:lnTo>
                    <a:pt x="66371" y="96772"/>
                  </a:lnTo>
                  <a:lnTo>
                    <a:pt x="65016" y="101054"/>
                  </a:lnTo>
                  <a:lnTo>
                    <a:pt x="64112" y="99230"/>
                  </a:lnTo>
                  <a:lnTo>
                    <a:pt x="64277" y="84725"/>
                  </a:lnTo>
                  <a:lnTo>
                    <a:pt x="77064" y="29551"/>
                  </a:lnTo>
                  <a:lnTo>
                    <a:pt x="92673" y="3097"/>
                  </a:lnTo>
                  <a:lnTo>
                    <a:pt x="100098" y="0"/>
                  </a:lnTo>
                  <a:lnTo>
                    <a:pt x="108556" y="275"/>
                  </a:lnTo>
                  <a:lnTo>
                    <a:pt x="117705" y="2798"/>
                  </a:lnTo>
                  <a:lnTo>
                    <a:pt x="123805" y="9159"/>
                  </a:lnTo>
                  <a:lnTo>
                    <a:pt x="130582" y="28706"/>
                  </a:lnTo>
                  <a:lnTo>
                    <a:pt x="133762" y="78212"/>
                  </a:lnTo>
                  <a:lnTo>
                    <a:pt x="119121" y="140912"/>
                  </a:lnTo>
                  <a:lnTo>
                    <a:pt x="114946" y="155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31958" y="293745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21057"/>
                  </a:moveTo>
                  <a:lnTo>
                    <a:pt x="62521" y="9879"/>
                  </a:lnTo>
                  <a:lnTo>
                    <a:pt x="44555" y="43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92636" y="2913449"/>
              <a:ext cx="155137" cy="164502"/>
            </a:xfrm>
            <a:custGeom>
              <a:avLst/>
              <a:gdLst/>
              <a:ahLst/>
              <a:cxnLst/>
              <a:rect l="0" t="0" r="0" b="0"/>
              <a:pathLst>
                <a:path w="155137" h="164502">
                  <a:moveTo>
                    <a:pt x="81436" y="24001"/>
                  </a:moveTo>
                  <a:lnTo>
                    <a:pt x="63455" y="8360"/>
                  </a:lnTo>
                  <a:lnTo>
                    <a:pt x="46538" y="282"/>
                  </a:lnTo>
                  <a:lnTo>
                    <a:pt x="38284" y="0"/>
                  </a:lnTo>
                  <a:lnTo>
                    <a:pt x="22873" y="5925"/>
                  </a:lnTo>
                  <a:lnTo>
                    <a:pt x="11344" y="19477"/>
                  </a:lnTo>
                  <a:lnTo>
                    <a:pt x="6632" y="28004"/>
                  </a:lnTo>
                  <a:lnTo>
                    <a:pt x="0" y="67951"/>
                  </a:lnTo>
                  <a:lnTo>
                    <a:pt x="6165" y="124277"/>
                  </a:lnTo>
                  <a:lnTo>
                    <a:pt x="12108" y="148117"/>
                  </a:lnTo>
                  <a:lnTo>
                    <a:pt x="18839" y="155878"/>
                  </a:lnTo>
                  <a:lnTo>
                    <a:pt x="38797" y="164501"/>
                  </a:lnTo>
                  <a:lnTo>
                    <a:pt x="48331" y="163292"/>
                  </a:lnTo>
                  <a:lnTo>
                    <a:pt x="65163" y="152589"/>
                  </a:lnTo>
                  <a:lnTo>
                    <a:pt x="82204" y="126832"/>
                  </a:lnTo>
                  <a:lnTo>
                    <a:pt x="105762" y="65900"/>
                  </a:lnTo>
                  <a:lnTo>
                    <a:pt x="109352" y="62462"/>
                  </a:lnTo>
                  <a:lnTo>
                    <a:pt x="112915" y="63680"/>
                  </a:lnTo>
                  <a:lnTo>
                    <a:pt x="119993" y="74392"/>
                  </a:lnTo>
                  <a:lnTo>
                    <a:pt x="144604" y="134060"/>
                  </a:lnTo>
                  <a:lnTo>
                    <a:pt x="155136" y="150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32000" y="268476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42692"/>
                  </a:lnTo>
                  <a:lnTo>
                    <a:pt x="14654" y="95521"/>
                  </a:lnTo>
                  <a:lnTo>
                    <a:pt x="7981" y="145156"/>
                  </a:lnTo>
                  <a:lnTo>
                    <a:pt x="8812" y="198689"/>
                  </a:lnTo>
                  <a:lnTo>
                    <a:pt x="13309" y="256230"/>
                  </a:lnTo>
                  <a:lnTo>
                    <a:pt x="25115" y="312396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79357" y="283216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0" y="21057"/>
                  </a:moveTo>
                  <a:lnTo>
                    <a:pt x="55045" y="4269"/>
                  </a:lnTo>
                  <a:lnTo>
                    <a:pt x="106453" y="84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08530" y="2926922"/>
              <a:ext cx="91926" cy="125718"/>
            </a:xfrm>
            <a:custGeom>
              <a:avLst/>
              <a:gdLst/>
              <a:ahLst/>
              <a:cxnLst/>
              <a:rect l="0" t="0" r="0" b="0"/>
              <a:pathLst>
                <a:path w="91926" h="125718">
                  <a:moveTo>
                    <a:pt x="91925" y="10528"/>
                  </a:moveTo>
                  <a:lnTo>
                    <a:pt x="75158" y="4939"/>
                  </a:lnTo>
                  <a:lnTo>
                    <a:pt x="57567" y="5315"/>
                  </a:lnTo>
                  <a:lnTo>
                    <a:pt x="39220" y="10551"/>
                  </a:lnTo>
                  <a:lnTo>
                    <a:pt x="23267" y="20677"/>
                  </a:lnTo>
                  <a:lnTo>
                    <a:pt x="11498" y="36096"/>
                  </a:lnTo>
                  <a:lnTo>
                    <a:pt x="6722" y="45121"/>
                  </a:lnTo>
                  <a:lnTo>
                    <a:pt x="0" y="85769"/>
                  </a:lnTo>
                  <a:lnTo>
                    <a:pt x="4666" y="108699"/>
                  </a:lnTo>
                  <a:lnTo>
                    <a:pt x="9186" y="118090"/>
                  </a:lnTo>
                  <a:lnTo>
                    <a:pt x="15709" y="123180"/>
                  </a:lnTo>
                  <a:lnTo>
                    <a:pt x="23567" y="125404"/>
                  </a:lnTo>
                  <a:lnTo>
                    <a:pt x="32315" y="125717"/>
                  </a:lnTo>
                  <a:lnTo>
                    <a:pt x="48275" y="119825"/>
                  </a:lnTo>
                  <a:lnTo>
                    <a:pt x="55806" y="114978"/>
                  </a:lnTo>
                  <a:lnTo>
                    <a:pt x="67294" y="97115"/>
                  </a:lnTo>
                  <a:lnTo>
                    <a:pt x="84200" y="53108"/>
                  </a:lnTo>
                  <a:lnTo>
                    <a:pt x="84436" y="43594"/>
                  </a:lnTo>
                  <a:lnTo>
                    <a:pt x="78458" y="26784"/>
                  </a:lnTo>
                  <a:lnTo>
                    <a:pt x="603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05741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46313" y="2903896"/>
              <a:ext cx="91014" cy="159897"/>
            </a:xfrm>
            <a:custGeom>
              <a:avLst/>
              <a:gdLst/>
              <a:ahLst/>
              <a:cxnLst/>
              <a:rect l="0" t="0" r="0" b="0"/>
              <a:pathLst>
                <a:path w="91014" h="159897">
                  <a:moveTo>
                    <a:pt x="91013" y="33554"/>
                  </a:moveTo>
                  <a:lnTo>
                    <a:pt x="85424" y="16787"/>
                  </a:lnTo>
                  <a:lnTo>
                    <a:pt x="73321" y="5435"/>
                  </a:lnTo>
                  <a:lnTo>
                    <a:pt x="65180" y="770"/>
                  </a:lnTo>
                  <a:lnTo>
                    <a:pt x="57414" y="0"/>
                  </a:lnTo>
                  <a:lnTo>
                    <a:pt x="42545" y="5383"/>
                  </a:lnTo>
                  <a:lnTo>
                    <a:pt x="31257" y="18694"/>
                  </a:lnTo>
                  <a:lnTo>
                    <a:pt x="4679" y="67126"/>
                  </a:lnTo>
                  <a:lnTo>
                    <a:pt x="0" y="92149"/>
                  </a:lnTo>
                  <a:lnTo>
                    <a:pt x="4159" y="112629"/>
                  </a:lnTo>
                  <a:lnTo>
                    <a:pt x="19655" y="137312"/>
                  </a:lnTo>
                  <a:lnTo>
                    <a:pt x="25894" y="144840"/>
                  </a:lnTo>
                  <a:lnTo>
                    <a:pt x="42184" y="153205"/>
                  </a:lnTo>
                  <a:lnTo>
                    <a:pt x="69956" y="159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56992" y="2905865"/>
              <a:ext cx="54035" cy="178985"/>
            </a:xfrm>
            <a:custGeom>
              <a:avLst/>
              <a:gdLst/>
              <a:ahLst/>
              <a:cxnLst/>
              <a:rect l="0" t="0" r="0" b="0"/>
              <a:pathLst>
                <a:path w="54035" h="178985">
                  <a:moveTo>
                    <a:pt x="54034" y="0"/>
                  </a:moveTo>
                  <a:lnTo>
                    <a:pt x="36053" y="15641"/>
                  </a:lnTo>
                  <a:lnTo>
                    <a:pt x="19136" y="23719"/>
                  </a:lnTo>
                  <a:lnTo>
                    <a:pt x="6158" y="37448"/>
                  </a:lnTo>
                  <a:lnTo>
                    <a:pt x="1059" y="46022"/>
                  </a:lnTo>
                  <a:lnTo>
                    <a:pt x="0" y="54078"/>
                  </a:lnTo>
                  <a:lnTo>
                    <a:pt x="5062" y="69268"/>
                  </a:lnTo>
                  <a:lnTo>
                    <a:pt x="35037" y="126877"/>
                  </a:lnTo>
                  <a:lnTo>
                    <a:pt x="35520" y="136058"/>
                  </a:lnTo>
                  <a:lnTo>
                    <a:pt x="29817" y="152497"/>
                  </a:lnTo>
                  <a:lnTo>
                    <a:pt x="19484" y="164483"/>
                  </a:lnTo>
                  <a:lnTo>
                    <a:pt x="139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94757" y="2731820"/>
              <a:ext cx="258549" cy="321445"/>
            </a:xfrm>
            <a:custGeom>
              <a:avLst/>
              <a:gdLst/>
              <a:ahLst/>
              <a:cxnLst/>
              <a:rect l="0" t="0" r="0" b="0"/>
              <a:pathLst>
                <a:path w="258549" h="321445">
                  <a:moveTo>
                    <a:pt x="184849" y="5589"/>
                  </a:moveTo>
                  <a:lnTo>
                    <a:pt x="168081" y="0"/>
                  </a:lnTo>
                  <a:lnTo>
                    <a:pt x="150490" y="375"/>
                  </a:lnTo>
                  <a:lnTo>
                    <a:pt x="100256" y="14478"/>
                  </a:lnTo>
                  <a:lnTo>
                    <a:pt x="79402" y="25527"/>
                  </a:lnTo>
                  <a:lnTo>
                    <a:pt x="53519" y="56080"/>
                  </a:lnTo>
                  <a:lnTo>
                    <a:pt x="21874" y="110591"/>
                  </a:lnTo>
                  <a:lnTo>
                    <a:pt x="13028" y="121214"/>
                  </a:lnTo>
                  <a:lnTo>
                    <a:pt x="3199" y="148615"/>
                  </a:lnTo>
                  <a:lnTo>
                    <a:pt x="0" y="177951"/>
                  </a:lnTo>
                  <a:lnTo>
                    <a:pt x="2478" y="202687"/>
                  </a:lnTo>
                  <a:lnTo>
                    <a:pt x="13718" y="222260"/>
                  </a:lnTo>
                  <a:lnTo>
                    <a:pt x="21629" y="230754"/>
                  </a:lnTo>
                  <a:lnTo>
                    <a:pt x="31582" y="235248"/>
                  </a:lnTo>
                  <a:lnTo>
                    <a:pt x="55119" y="237121"/>
                  </a:lnTo>
                  <a:lnTo>
                    <a:pt x="78058" y="230935"/>
                  </a:lnTo>
                  <a:lnTo>
                    <a:pt x="107584" y="214298"/>
                  </a:lnTo>
                  <a:lnTo>
                    <a:pt x="131150" y="191431"/>
                  </a:lnTo>
                  <a:lnTo>
                    <a:pt x="177347" y="134728"/>
                  </a:lnTo>
                  <a:lnTo>
                    <a:pt x="186867" y="126777"/>
                  </a:lnTo>
                  <a:lnTo>
                    <a:pt x="197444" y="105464"/>
                  </a:lnTo>
                  <a:lnTo>
                    <a:pt x="200264" y="93229"/>
                  </a:lnTo>
                  <a:lnTo>
                    <a:pt x="203315" y="90922"/>
                  </a:lnTo>
                  <a:lnTo>
                    <a:pt x="206518" y="95233"/>
                  </a:lnTo>
                  <a:lnTo>
                    <a:pt x="209823" y="103956"/>
                  </a:lnTo>
                  <a:lnTo>
                    <a:pt x="209687" y="113281"/>
                  </a:lnTo>
                  <a:lnTo>
                    <a:pt x="201827" y="144343"/>
                  </a:lnTo>
                  <a:lnTo>
                    <a:pt x="204753" y="196167"/>
                  </a:lnTo>
                  <a:lnTo>
                    <a:pt x="211267" y="245875"/>
                  </a:lnTo>
                  <a:lnTo>
                    <a:pt x="224989" y="288319"/>
                  </a:lnTo>
                  <a:lnTo>
                    <a:pt x="241326" y="310590"/>
                  </a:lnTo>
                  <a:lnTo>
                    <a:pt x="258548" y="321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40170" y="2821011"/>
              <a:ext cx="197406" cy="179611"/>
            </a:xfrm>
            <a:custGeom>
              <a:avLst/>
              <a:gdLst/>
              <a:ahLst/>
              <a:cxnLst/>
              <a:rect l="0" t="0" r="0" b="0"/>
              <a:pathLst>
                <a:path w="197406" h="179611">
                  <a:moveTo>
                    <a:pt x="18420" y="179610"/>
                  </a:moveTo>
                  <a:lnTo>
                    <a:pt x="9355" y="120994"/>
                  </a:lnTo>
                  <a:lnTo>
                    <a:pt x="3285" y="69159"/>
                  </a:lnTo>
                  <a:lnTo>
                    <a:pt x="10556" y="46538"/>
                  </a:lnTo>
                  <a:lnTo>
                    <a:pt x="8498" y="46442"/>
                  </a:lnTo>
                  <a:lnTo>
                    <a:pt x="4787" y="48718"/>
                  </a:lnTo>
                  <a:lnTo>
                    <a:pt x="663" y="63724"/>
                  </a:lnTo>
                  <a:lnTo>
                    <a:pt x="0" y="84822"/>
                  </a:lnTo>
                  <a:lnTo>
                    <a:pt x="3604" y="105896"/>
                  </a:lnTo>
                  <a:lnTo>
                    <a:pt x="6203" y="109411"/>
                  </a:lnTo>
                  <a:lnTo>
                    <a:pt x="9106" y="108244"/>
                  </a:lnTo>
                  <a:lnTo>
                    <a:pt x="18780" y="89834"/>
                  </a:lnTo>
                  <a:lnTo>
                    <a:pt x="27939" y="71860"/>
                  </a:lnTo>
                  <a:lnTo>
                    <a:pt x="81224" y="11934"/>
                  </a:lnTo>
                  <a:lnTo>
                    <a:pt x="88366" y="4655"/>
                  </a:lnTo>
                  <a:lnTo>
                    <a:pt x="97806" y="972"/>
                  </a:lnTo>
                  <a:lnTo>
                    <a:pt x="120773" y="0"/>
                  </a:lnTo>
                  <a:lnTo>
                    <a:pt x="172842" y="11996"/>
                  </a:lnTo>
                  <a:lnTo>
                    <a:pt x="197405" y="21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11274" y="2879179"/>
              <a:ext cx="105286" cy="174086"/>
            </a:xfrm>
            <a:custGeom>
              <a:avLst/>
              <a:gdLst/>
              <a:ahLst/>
              <a:cxnLst/>
              <a:rect l="0" t="0" r="0" b="0"/>
              <a:pathLst>
                <a:path w="105286" h="174086">
                  <a:moveTo>
                    <a:pt x="0" y="100385"/>
                  </a:moveTo>
                  <a:lnTo>
                    <a:pt x="53028" y="85731"/>
                  </a:lnTo>
                  <a:lnTo>
                    <a:pt x="70751" y="72816"/>
                  </a:lnTo>
                  <a:lnTo>
                    <a:pt x="85257" y="55377"/>
                  </a:lnTo>
                  <a:lnTo>
                    <a:pt x="95604" y="35928"/>
                  </a:lnTo>
                  <a:lnTo>
                    <a:pt x="97863" y="15586"/>
                  </a:lnTo>
                  <a:lnTo>
                    <a:pt x="96827" y="5248"/>
                  </a:lnTo>
                  <a:lnTo>
                    <a:pt x="92628" y="695"/>
                  </a:lnTo>
                  <a:lnTo>
                    <a:pt x="86318" y="0"/>
                  </a:lnTo>
                  <a:lnTo>
                    <a:pt x="69949" y="5467"/>
                  </a:lnTo>
                  <a:lnTo>
                    <a:pt x="50976" y="15695"/>
                  </a:lnTo>
                  <a:lnTo>
                    <a:pt x="26153" y="45786"/>
                  </a:lnTo>
                  <a:lnTo>
                    <a:pt x="17473" y="71050"/>
                  </a:lnTo>
                  <a:lnTo>
                    <a:pt x="14785" y="97876"/>
                  </a:lnTo>
                  <a:lnTo>
                    <a:pt x="17490" y="125396"/>
                  </a:lnTo>
                  <a:lnTo>
                    <a:pt x="28830" y="146986"/>
                  </a:lnTo>
                  <a:lnTo>
                    <a:pt x="36768" y="156019"/>
                  </a:lnTo>
                  <a:lnTo>
                    <a:pt x="58065" y="166056"/>
                  </a:lnTo>
                  <a:lnTo>
                    <a:pt x="105285" y="174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3746500" y="2578100"/>
            <a:ext cx="338557" cy="5172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4958922" y="2453139"/>
            <a:ext cx="621181" cy="6317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4979979" y="3074321"/>
            <a:ext cx="779109" cy="50536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5590632" y="2432082"/>
            <a:ext cx="118972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748559" y="3527046"/>
            <a:ext cx="1147606" cy="73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611689" y="2432082"/>
            <a:ext cx="73700" cy="11476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5780145" y="2168870"/>
            <a:ext cx="941741" cy="452726"/>
            <a:chOff x="5780145" y="2168870"/>
            <a:chExt cx="941741" cy="452726"/>
          </a:xfrm>
        </p:grpSpPr>
        <p:sp>
          <p:nvSpPr>
            <p:cNvPr id="70" name="Freeform 69"/>
            <p:cNvSpPr/>
            <p:nvPr/>
          </p:nvSpPr>
          <p:spPr>
            <a:xfrm>
              <a:off x="5864373" y="216887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80145" y="2263626"/>
              <a:ext cx="113669" cy="284414"/>
            </a:xfrm>
            <a:custGeom>
              <a:avLst/>
              <a:gdLst/>
              <a:ahLst/>
              <a:cxnLst/>
              <a:rect l="0" t="0" r="0" b="0"/>
              <a:pathLst>
                <a:path w="113669" h="284414">
                  <a:moveTo>
                    <a:pt x="105285" y="0"/>
                  </a:moveTo>
                  <a:lnTo>
                    <a:pt x="110874" y="62093"/>
                  </a:lnTo>
                  <a:lnTo>
                    <a:pt x="113668" y="119544"/>
                  </a:lnTo>
                  <a:lnTo>
                    <a:pt x="101031" y="178090"/>
                  </a:lnTo>
                  <a:lnTo>
                    <a:pt x="87590" y="235393"/>
                  </a:lnTo>
                  <a:lnTo>
                    <a:pt x="80653" y="260207"/>
                  </a:lnTo>
                  <a:lnTo>
                    <a:pt x="74826" y="269398"/>
                  </a:lnTo>
                  <a:lnTo>
                    <a:pt x="58992" y="282730"/>
                  </a:lnTo>
                  <a:lnTo>
                    <a:pt x="49857" y="284413"/>
                  </a:lnTo>
                  <a:lnTo>
                    <a:pt x="30347" y="280044"/>
                  </a:lnTo>
                  <a:lnTo>
                    <a:pt x="22571" y="2744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24495" y="2263626"/>
              <a:ext cx="145205" cy="168457"/>
            </a:xfrm>
            <a:custGeom>
              <a:avLst/>
              <a:gdLst/>
              <a:ahLst/>
              <a:cxnLst/>
              <a:rect l="0" t="0" r="0" b="0"/>
              <a:pathLst>
                <a:path w="145205" h="168457">
                  <a:moveTo>
                    <a:pt x="8334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7670" y="92977"/>
                  </a:lnTo>
                  <a:lnTo>
                    <a:pt x="18178" y="109953"/>
                  </a:lnTo>
                  <a:lnTo>
                    <a:pt x="25425" y="114247"/>
                  </a:lnTo>
                  <a:lnTo>
                    <a:pt x="42836" y="115897"/>
                  </a:lnTo>
                  <a:lnTo>
                    <a:pt x="59153" y="109612"/>
                  </a:lnTo>
                  <a:lnTo>
                    <a:pt x="66780" y="104660"/>
                  </a:lnTo>
                  <a:lnTo>
                    <a:pt x="78373" y="89800"/>
                  </a:lnTo>
                  <a:lnTo>
                    <a:pt x="95348" y="51664"/>
                  </a:lnTo>
                  <a:lnTo>
                    <a:pt x="99099" y="48481"/>
                  </a:lnTo>
                  <a:lnTo>
                    <a:pt x="102769" y="49868"/>
                  </a:lnTo>
                  <a:lnTo>
                    <a:pt x="106385" y="54303"/>
                  </a:lnTo>
                  <a:lnTo>
                    <a:pt x="118573" y="115421"/>
                  </a:lnTo>
                  <a:lnTo>
                    <a:pt x="14520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53927" y="2326798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63171"/>
                  </a:moveTo>
                  <a:lnTo>
                    <a:pt x="4939" y="46403"/>
                  </a:lnTo>
                  <a:lnTo>
                    <a:pt x="5315" y="28812"/>
                  </a:lnTo>
                  <a:lnTo>
                    <a:pt x="7042" y="12805"/>
                  </a:lnTo>
                  <a:lnTo>
                    <a:pt x="5864" y="85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43399" y="217939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32911" y="2274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55877" y="2284683"/>
              <a:ext cx="98093" cy="126344"/>
            </a:xfrm>
            <a:custGeom>
              <a:avLst/>
              <a:gdLst/>
              <a:ahLst/>
              <a:cxnLst/>
              <a:rect l="0" t="0" r="0" b="0"/>
              <a:pathLst>
                <a:path w="98093" h="126344">
                  <a:moveTo>
                    <a:pt x="55978" y="0"/>
                  </a:moveTo>
                  <a:lnTo>
                    <a:pt x="31931" y="9576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4451"/>
                  </a:lnTo>
                  <a:lnTo>
                    <a:pt x="1112" y="74553"/>
                  </a:lnTo>
                  <a:lnTo>
                    <a:pt x="11706" y="92016"/>
                  </a:lnTo>
                  <a:lnTo>
                    <a:pt x="29282" y="106407"/>
                  </a:lnTo>
                  <a:lnTo>
                    <a:pt x="63145" y="119916"/>
                  </a:lnTo>
                  <a:lnTo>
                    <a:pt x="98092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80311" y="2323590"/>
              <a:ext cx="141575" cy="298006"/>
            </a:xfrm>
            <a:custGeom>
              <a:avLst/>
              <a:gdLst/>
              <a:ahLst/>
              <a:cxnLst/>
              <a:rect l="0" t="0" r="0" b="0"/>
              <a:pathLst>
                <a:path w="141575" h="298006">
                  <a:moveTo>
                    <a:pt x="0" y="3208"/>
                  </a:moveTo>
                  <a:lnTo>
                    <a:pt x="35916" y="57082"/>
                  </a:lnTo>
                  <a:lnTo>
                    <a:pt x="70297" y="103066"/>
                  </a:lnTo>
                  <a:lnTo>
                    <a:pt x="78450" y="106045"/>
                  </a:lnTo>
                  <a:lnTo>
                    <a:pt x="87395" y="105691"/>
                  </a:lnTo>
                  <a:lnTo>
                    <a:pt x="96868" y="103115"/>
                  </a:lnTo>
                  <a:lnTo>
                    <a:pt x="103183" y="95549"/>
                  </a:lnTo>
                  <a:lnTo>
                    <a:pt x="119739" y="36324"/>
                  </a:lnTo>
                  <a:lnTo>
                    <a:pt x="129974" y="3661"/>
                  </a:lnTo>
                  <a:lnTo>
                    <a:pt x="133443" y="0"/>
                  </a:lnTo>
                  <a:lnTo>
                    <a:pt x="136925" y="1070"/>
                  </a:lnTo>
                  <a:lnTo>
                    <a:pt x="140416" y="5292"/>
                  </a:lnTo>
                  <a:lnTo>
                    <a:pt x="141574" y="11616"/>
                  </a:lnTo>
                  <a:lnTo>
                    <a:pt x="132131" y="62547"/>
                  </a:lnTo>
                  <a:lnTo>
                    <a:pt x="117910" y="114971"/>
                  </a:lnTo>
                  <a:lnTo>
                    <a:pt x="92677" y="176719"/>
                  </a:lnTo>
                  <a:lnTo>
                    <a:pt x="78661" y="231630"/>
                  </a:lnTo>
                  <a:lnTo>
                    <a:pt x="74680" y="278179"/>
                  </a:lnTo>
                  <a:lnTo>
                    <a:pt x="73699" y="298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430338" y="2590010"/>
            <a:ext cx="1834326" cy="1000208"/>
            <a:chOff x="5430338" y="2590010"/>
            <a:chExt cx="1834326" cy="1000208"/>
          </a:xfrm>
        </p:grpSpPr>
        <p:sp>
          <p:nvSpPr>
            <p:cNvPr id="79" name="Freeform 78"/>
            <p:cNvSpPr/>
            <p:nvPr/>
          </p:nvSpPr>
          <p:spPr>
            <a:xfrm>
              <a:off x="5462687" y="3011150"/>
              <a:ext cx="117417" cy="59378"/>
            </a:xfrm>
            <a:custGeom>
              <a:avLst/>
              <a:gdLst/>
              <a:ahLst/>
              <a:cxnLst/>
              <a:rect l="0" t="0" r="0" b="0"/>
              <a:pathLst>
                <a:path w="117417" h="59378">
                  <a:moveTo>
                    <a:pt x="12131" y="21057"/>
                  </a:moveTo>
                  <a:lnTo>
                    <a:pt x="953" y="32235"/>
                  </a:lnTo>
                  <a:lnTo>
                    <a:pt x="0" y="37868"/>
                  </a:lnTo>
                  <a:lnTo>
                    <a:pt x="1704" y="43963"/>
                  </a:lnTo>
                  <a:lnTo>
                    <a:pt x="5180" y="50365"/>
                  </a:lnTo>
                  <a:lnTo>
                    <a:pt x="12176" y="54634"/>
                  </a:lnTo>
                  <a:lnTo>
                    <a:pt x="32429" y="59377"/>
                  </a:lnTo>
                  <a:lnTo>
                    <a:pt x="64549" y="56458"/>
                  </a:lnTo>
                  <a:lnTo>
                    <a:pt x="82611" y="48099"/>
                  </a:lnTo>
                  <a:lnTo>
                    <a:pt x="90703" y="42594"/>
                  </a:lnTo>
                  <a:lnTo>
                    <a:pt x="102814" y="27119"/>
                  </a:lnTo>
                  <a:lnTo>
                    <a:pt x="1174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17289" y="2962970"/>
              <a:ext cx="157572" cy="44910"/>
            </a:xfrm>
            <a:custGeom>
              <a:avLst/>
              <a:gdLst/>
              <a:ahLst/>
              <a:cxnLst/>
              <a:rect l="0" t="0" r="0" b="0"/>
              <a:pathLst>
                <a:path w="157572" h="44910">
                  <a:moveTo>
                    <a:pt x="73343" y="6066"/>
                  </a:moveTo>
                  <a:lnTo>
                    <a:pt x="30651" y="2946"/>
                  </a:lnTo>
                  <a:lnTo>
                    <a:pt x="12255" y="0"/>
                  </a:lnTo>
                  <a:lnTo>
                    <a:pt x="179" y="2590"/>
                  </a:lnTo>
                  <a:lnTo>
                    <a:pt x="0" y="6088"/>
                  </a:lnTo>
                  <a:lnTo>
                    <a:pt x="9161" y="16214"/>
                  </a:lnTo>
                  <a:lnTo>
                    <a:pt x="53539" y="37139"/>
                  </a:lnTo>
                  <a:lnTo>
                    <a:pt x="87362" y="44909"/>
                  </a:lnTo>
                  <a:lnTo>
                    <a:pt x="123900" y="44091"/>
                  </a:lnTo>
                  <a:lnTo>
                    <a:pt x="157571" y="37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30338" y="2937450"/>
              <a:ext cx="149766" cy="111793"/>
            </a:xfrm>
            <a:custGeom>
              <a:avLst/>
              <a:gdLst/>
              <a:ahLst/>
              <a:cxnLst/>
              <a:rect l="0" t="0" r="0" b="0"/>
              <a:pathLst>
                <a:path w="149766" h="111793">
                  <a:moveTo>
                    <a:pt x="44480" y="0"/>
                  </a:moveTo>
                  <a:lnTo>
                    <a:pt x="9734" y="37087"/>
                  </a:lnTo>
                  <a:lnTo>
                    <a:pt x="571" y="55088"/>
                  </a:lnTo>
                  <a:lnTo>
                    <a:pt x="0" y="63631"/>
                  </a:lnTo>
                  <a:lnTo>
                    <a:pt x="5604" y="79363"/>
                  </a:lnTo>
                  <a:lnTo>
                    <a:pt x="21913" y="101374"/>
                  </a:lnTo>
                  <a:lnTo>
                    <a:pt x="41079" y="109396"/>
                  </a:lnTo>
                  <a:lnTo>
                    <a:pt x="64026" y="111792"/>
                  </a:lnTo>
                  <a:lnTo>
                    <a:pt x="85922" y="108957"/>
                  </a:lnTo>
                  <a:lnTo>
                    <a:pt x="104233" y="100678"/>
                  </a:lnTo>
                  <a:lnTo>
                    <a:pt x="149765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13058" y="2928141"/>
              <a:ext cx="109160" cy="40896"/>
            </a:xfrm>
            <a:custGeom>
              <a:avLst/>
              <a:gdLst/>
              <a:ahLst/>
              <a:cxnLst/>
              <a:rect l="0" t="0" r="0" b="0"/>
              <a:pathLst>
                <a:path w="109160" h="40896">
                  <a:moveTo>
                    <a:pt x="77574" y="40895"/>
                  </a:moveTo>
                  <a:lnTo>
                    <a:pt x="23699" y="13384"/>
                  </a:lnTo>
                  <a:lnTo>
                    <a:pt x="0" y="4797"/>
                  </a:lnTo>
                  <a:lnTo>
                    <a:pt x="5662" y="6524"/>
                  </a:lnTo>
                  <a:lnTo>
                    <a:pt x="63187" y="0"/>
                  </a:lnTo>
                  <a:lnTo>
                    <a:pt x="109159" y="9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84624" y="2736700"/>
              <a:ext cx="158651" cy="94904"/>
            </a:xfrm>
            <a:custGeom>
              <a:avLst/>
              <a:gdLst/>
              <a:ahLst/>
              <a:cxnLst/>
              <a:rect l="0" t="0" r="0" b="0"/>
              <a:pathLst>
                <a:path w="158651" h="94904">
                  <a:moveTo>
                    <a:pt x="106008" y="74408"/>
                  </a:moveTo>
                  <a:lnTo>
                    <a:pt x="47391" y="79998"/>
                  </a:lnTo>
                  <a:lnTo>
                    <a:pt x="42363" y="82814"/>
                  </a:lnTo>
                  <a:lnTo>
                    <a:pt x="42521" y="85861"/>
                  </a:lnTo>
                  <a:lnTo>
                    <a:pt x="46136" y="89063"/>
                  </a:lnTo>
                  <a:lnTo>
                    <a:pt x="73580" y="93568"/>
                  </a:lnTo>
                  <a:lnTo>
                    <a:pt x="111347" y="94903"/>
                  </a:lnTo>
                  <a:lnTo>
                    <a:pt x="116587" y="93921"/>
                  </a:lnTo>
                  <a:lnTo>
                    <a:pt x="116570" y="92096"/>
                  </a:lnTo>
                  <a:lnTo>
                    <a:pt x="113049" y="89710"/>
                  </a:lnTo>
                  <a:lnTo>
                    <a:pt x="53598" y="79767"/>
                  </a:lnTo>
                  <a:lnTo>
                    <a:pt x="21849" y="70407"/>
                  </a:lnTo>
                  <a:lnTo>
                    <a:pt x="13637" y="64722"/>
                  </a:lnTo>
                  <a:lnTo>
                    <a:pt x="1393" y="49046"/>
                  </a:lnTo>
                  <a:lnTo>
                    <a:pt x="0" y="41123"/>
                  </a:lnTo>
                  <a:lnTo>
                    <a:pt x="1411" y="33501"/>
                  </a:lnTo>
                  <a:lnTo>
                    <a:pt x="4691" y="26080"/>
                  </a:lnTo>
                  <a:lnTo>
                    <a:pt x="26075" y="4457"/>
                  </a:lnTo>
                  <a:lnTo>
                    <a:pt x="35172" y="868"/>
                  </a:lnTo>
                  <a:lnTo>
                    <a:pt x="54638" y="0"/>
                  </a:lnTo>
                  <a:lnTo>
                    <a:pt x="71869" y="6633"/>
                  </a:lnTo>
                  <a:lnTo>
                    <a:pt x="100962" y="20402"/>
                  </a:lnTo>
                  <a:lnTo>
                    <a:pt x="158650" y="32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64290" y="2592205"/>
              <a:ext cx="178985" cy="29391"/>
            </a:xfrm>
            <a:custGeom>
              <a:avLst/>
              <a:gdLst/>
              <a:ahLst/>
              <a:cxnLst/>
              <a:rect l="0" t="0" r="0" b="0"/>
              <a:pathLst>
                <a:path w="178985" h="29391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127331" y="14679"/>
                  </a:lnTo>
                  <a:lnTo>
                    <a:pt x="161600" y="18792"/>
                  </a:lnTo>
                  <a:lnTo>
                    <a:pt x="167395" y="21155"/>
                  </a:lnTo>
                  <a:lnTo>
                    <a:pt x="178984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16221" y="2590010"/>
              <a:ext cx="98437" cy="81170"/>
            </a:xfrm>
            <a:custGeom>
              <a:avLst/>
              <a:gdLst/>
              <a:ahLst/>
              <a:cxnLst/>
              <a:rect l="0" t="0" r="0" b="0"/>
              <a:pathLst>
                <a:path w="98437" h="81170">
                  <a:moveTo>
                    <a:pt x="42825" y="10528"/>
                  </a:moveTo>
                  <a:lnTo>
                    <a:pt x="18779" y="20104"/>
                  </a:lnTo>
                  <a:lnTo>
                    <a:pt x="4452" y="30772"/>
                  </a:lnTo>
                  <a:lnTo>
                    <a:pt x="865" y="38062"/>
                  </a:lnTo>
                  <a:lnTo>
                    <a:pt x="0" y="55521"/>
                  </a:lnTo>
                  <a:lnTo>
                    <a:pt x="3747" y="62750"/>
                  </a:lnTo>
                  <a:lnTo>
                    <a:pt x="17268" y="73902"/>
                  </a:lnTo>
                  <a:lnTo>
                    <a:pt x="50201" y="81169"/>
                  </a:lnTo>
                  <a:lnTo>
                    <a:pt x="69890" y="76629"/>
                  </a:lnTo>
                  <a:lnTo>
                    <a:pt x="78416" y="72143"/>
                  </a:lnTo>
                  <a:lnTo>
                    <a:pt x="91009" y="57800"/>
                  </a:lnTo>
                  <a:lnTo>
                    <a:pt x="96005" y="49062"/>
                  </a:lnTo>
                  <a:lnTo>
                    <a:pt x="98436" y="29994"/>
                  </a:lnTo>
                  <a:lnTo>
                    <a:pt x="954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99731" y="3137492"/>
              <a:ext cx="138342" cy="314783"/>
            </a:xfrm>
            <a:custGeom>
              <a:avLst/>
              <a:gdLst/>
              <a:ahLst/>
              <a:cxnLst/>
              <a:rect l="0" t="0" r="0" b="0"/>
              <a:pathLst>
                <a:path w="138342" h="314783">
                  <a:moveTo>
                    <a:pt x="85699" y="0"/>
                  </a:moveTo>
                  <a:lnTo>
                    <a:pt x="94032" y="37478"/>
                  </a:lnTo>
                  <a:lnTo>
                    <a:pt x="103174" y="95316"/>
                  </a:lnTo>
                  <a:lnTo>
                    <a:pt x="109168" y="148203"/>
                  </a:lnTo>
                  <a:lnTo>
                    <a:pt x="115681" y="203710"/>
                  </a:lnTo>
                  <a:lnTo>
                    <a:pt x="128526" y="262309"/>
                  </a:lnTo>
                  <a:lnTo>
                    <a:pt x="137049" y="314782"/>
                  </a:lnTo>
                  <a:lnTo>
                    <a:pt x="137767" y="306799"/>
                  </a:lnTo>
                  <a:lnTo>
                    <a:pt x="123637" y="251889"/>
                  </a:lnTo>
                  <a:lnTo>
                    <a:pt x="107988" y="226452"/>
                  </a:lnTo>
                  <a:lnTo>
                    <a:pt x="92096" y="214509"/>
                  </a:lnTo>
                  <a:lnTo>
                    <a:pt x="82944" y="209687"/>
                  </a:lnTo>
                  <a:lnTo>
                    <a:pt x="60298" y="207448"/>
                  </a:lnTo>
                  <a:lnTo>
                    <a:pt x="36975" y="211522"/>
                  </a:lnTo>
                  <a:lnTo>
                    <a:pt x="18810" y="221132"/>
                  </a:lnTo>
                  <a:lnTo>
                    <a:pt x="6058" y="236321"/>
                  </a:lnTo>
                  <a:lnTo>
                    <a:pt x="1019" y="245285"/>
                  </a:lnTo>
                  <a:lnTo>
                    <a:pt x="0" y="254770"/>
                  </a:lnTo>
                  <a:lnTo>
                    <a:pt x="5106" y="274668"/>
                  </a:lnTo>
                  <a:lnTo>
                    <a:pt x="18294" y="288971"/>
                  </a:lnTo>
                  <a:lnTo>
                    <a:pt x="26724" y="294423"/>
                  </a:lnTo>
                  <a:lnTo>
                    <a:pt x="45450" y="297361"/>
                  </a:lnTo>
                  <a:lnTo>
                    <a:pt x="86067" y="289715"/>
                  </a:lnTo>
                  <a:lnTo>
                    <a:pt x="117394" y="274704"/>
                  </a:lnTo>
                  <a:lnTo>
                    <a:pt x="129031" y="265201"/>
                  </a:lnTo>
                  <a:lnTo>
                    <a:pt x="13834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36896" y="3331395"/>
              <a:ext cx="143333" cy="113772"/>
            </a:xfrm>
            <a:custGeom>
              <a:avLst/>
              <a:gdLst/>
              <a:ahLst/>
              <a:cxnLst/>
              <a:rect l="0" t="0" r="0" b="0"/>
              <a:pathLst>
                <a:path w="143333" h="113772">
                  <a:moveTo>
                    <a:pt x="90689" y="27195"/>
                  </a:moveTo>
                  <a:lnTo>
                    <a:pt x="85100" y="10428"/>
                  </a:lnTo>
                  <a:lnTo>
                    <a:pt x="78774" y="5488"/>
                  </a:lnTo>
                  <a:lnTo>
                    <a:pt x="59267" y="0"/>
                  </a:lnTo>
                  <a:lnTo>
                    <a:pt x="49854" y="877"/>
                  </a:lnTo>
                  <a:lnTo>
                    <a:pt x="33156" y="8089"/>
                  </a:lnTo>
                  <a:lnTo>
                    <a:pt x="10601" y="25303"/>
                  </a:lnTo>
                  <a:lnTo>
                    <a:pt x="2452" y="44682"/>
                  </a:lnTo>
                  <a:lnTo>
                    <a:pt x="0" y="67723"/>
                  </a:lnTo>
                  <a:lnTo>
                    <a:pt x="2810" y="89661"/>
                  </a:lnTo>
                  <a:lnTo>
                    <a:pt x="7536" y="98085"/>
                  </a:lnTo>
                  <a:lnTo>
                    <a:pt x="22146" y="110565"/>
                  </a:lnTo>
                  <a:lnTo>
                    <a:pt x="43458" y="113771"/>
                  </a:lnTo>
                  <a:lnTo>
                    <a:pt x="100544" y="103327"/>
                  </a:lnTo>
                  <a:lnTo>
                    <a:pt x="143332" y="90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74984" y="3158549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1" y="48930"/>
                  </a:lnTo>
                  <a:lnTo>
                    <a:pt x="1" y="108061"/>
                  </a:lnTo>
                  <a:lnTo>
                    <a:pt x="1170" y="163631"/>
                  </a:lnTo>
                  <a:lnTo>
                    <a:pt x="9065" y="226052"/>
                  </a:lnTo>
                  <a:lnTo>
                    <a:pt x="21789" y="28353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53886" y="333753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90798" y="3390176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73699"/>
                  </a:moveTo>
                  <a:lnTo>
                    <a:pt x="0" y="310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01326" y="327436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92820" y="3390176"/>
              <a:ext cx="76963" cy="88646"/>
            </a:xfrm>
            <a:custGeom>
              <a:avLst/>
              <a:gdLst/>
              <a:ahLst/>
              <a:cxnLst/>
              <a:rect l="0" t="0" r="0" b="0"/>
              <a:pathLst>
                <a:path w="76963" h="88646">
                  <a:moveTo>
                    <a:pt x="34849" y="0"/>
                  </a:moveTo>
                  <a:lnTo>
                    <a:pt x="18081" y="11178"/>
                  </a:lnTo>
                  <a:lnTo>
                    <a:pt x="6729" y="26025"/>
                  </a:lnTo>
                  <a:lnTo>
                    <a:pt x="2064" y="34897"/>
                  </a:lnTo>
                  <a:lnTo>
                    <a:pt x="0" y="57234"/>
                  </a:lnTo>
                  <a:lnTo>
                    <a:pt x="1087" y="69741"/>
                  </a:lnTo>
                  <a:lnTo>
                    <a:pt x="6492" y="78080"/>
                  </a:lnTo>
                  <a:lnTo>
                    <a:pt x="14774" y="83638"/>
                  </a:lnTo>
                  <a:lnTo>
                    <a:pt x="35285" y="88645"/>
                  </a:lnTo>
                  <a:lnTo>
                    <a:pt x="7696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43482" y="348493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75067" y="327436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38238" y="3432290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4390" y="28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90880" y="3453347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0" y="52642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843523" y="340070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59051" y="3390176"/>
              <a:ext cx="26545" cy="147400"/>
            </a:xfrm>
            <a:custGeom>
              <a:avLst/>
              <a:gdLst/>
              <a:ahLst/>
              <a:cxnLst/>
              <a:rect l="0" t="0" r="0" b="0"/>
              <a:pathLst>
                <a:path w="26545" h="147400">
                  <a:moveTo>
                    <a:pt x="26544" y="0"/>
                  </a:moveTo>
                  <a:lnTo>
                    <a:pt x="15366" y="11178"/>
                  </a:lnTo>
                  <a:lnTo>
                    <a:pt x="9878" y="29145"/>
                  </a:lnTo>
                  <a:lnTo>
                    <a:pt x="0" y="83906"/>
                  </a:lnTo>
                  <a:lnTo>
                    <a:pt x="548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34492" y="3369119"/>
              <a:ext cx="154948" cy="150501"/>
            </a:xfrm>
            <a:custGeom>
              <a:avLst/>
              <a:gdLst/>
              <a:ahLst/>
              <a:cxnLst/>
              <a:rect l="0" t="0" r="0" b="0"/>
              <a:pathLst>
                <a:path w="154948" h="150501">
                  <a:moveTo>
                    <a:pt x="119560" y="0"/>
                  </a:moveTo>
                  <a:lnTo>
                    <a:pt x="76868" y="3119"/>
                  </a:lnTo>
                  <a:lnTo>
                    <a:pt x="45689" y="14572"/>
                  </a:lnTo>
                  <a:lnTo>
                    <a:pt x="35218" y="20243"/>
                  </a:lnTo>
                  <a:lnTo>
                    <a:pt x="20463" y="35903"/>
                  </a:lnTo>
                  <a:lnTo>
                    <a:pt x="1459" y="74552"/>
                  </a:lnTo>
                  <a:lnTo>
                    <a:pt x="0" y="95135"/>
                  </a:lnTo>
                  <a:lnTo>
                    <a:pt x="4421" y="114812"/>
                  </a:lnTo>
                  <a:lnTo>
                    <a:pt x="14185" y="131356"/>
                  </a:lnTo>
                  <a:lnTo>
                    <a:pt x="29443" y="143388"/>
                  </a:lnTo>
                  <a:lnTo>
                    <a:pt x="38424" y="148234"/>
                  </a:lnTo>
                  <a:lnTo>
                    <a:pt x="57763" y="150500"/>
                  </a:lnTo>
                  <a:lnTo>
                    <a:pt x="76887" y="146437"/>
                  </a:lnTo>
                  <a:lnTo>
                    <a:pt x="121104" y="118272"/>
                  </a:lnTo>
                  <a:lnTo>
                    <a:pt x="135063" y="101698"/>
                  </a:lnTo>
                  <a:lnTo>
                    <a:pt x="153558" y="62463"/>
                  </a:lnTo>
                  <a:lnTo>
                    <a:pt x="154947" y="41799"/>
                  </a:lnTo>
                  <a:lnTo>
                    <a:pt x="153680" y="31375"/>
                  </a:lnTo>
                  <a:lnTo>
                    <a:pt x="146033" y="16674"/>
                  </a:lnTo>
                  <a:lnTo>
                    <a:pt x="1300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43219" y="3443574"/>
              <a:ext cx="131932" cy="136116"/>
            </a:xfrm>
            <a:custGeom>
              <a:avLst/>
              <a:gdLst/>
              <a:ahLst/>
              <a:cxnLst/>
              <a:rect l="0" t="0" r="0" b="0"/>
              <a:pathLst>
                <a:path w="131932" h="136116">
                  <a:moveTo>
                    <a:pt x="5589" y="51887"/>
                  </a:moveTo>
                  <a:lnTo>
                    <a:pt x="0" y="68655"/>
                  </a:lnTo>
                  <a:lnTo>
                    <a:pt x="375" y="86245"/>
                  </a:lnTo>
                  <a:lnTo>
                    <a:pt x="2113" y="95849"/>
                  </a:lnTo>
                  <a:lnTo>
                    <a:pt x="7952" y="101082"/>
                  </a:lnTo>
                  <a:lnTo>
                    <a:pt x="16522" y="103401"/>
                  </a:lnTo>
                  <a:lnTo>
                    <a:pt x="26916" y="103777"/>
                  </a:lnTo>
                  <a:lnTo>
                    <a:pt x="44704" y="97956"/>
                  </a:lnTo>
                  <a:lnTo>
                    <a:pt x="52722" y="93128"/>
                  </a:lnTo>
                  <a:lnTo>
                    <a:pt x="64752" y="78405"/>
                  </a:lnTo>
                  <a:lnTo>
                    <a:pt x="91846" y="28993"/>
                  </a:lnTo>
                  <a:lnTo>
                    <a:pt x="97827" y="0"/>
                  </a:lnTo>
                  <a:lnTo>
                    <a:pt x="98667" y="2088"/>
                  </a:lnTo>
                  <a:lnTo>
                    <a:pt x="103318" y="61394"/>
                  </a:lnTo>
                  <a:lnTo>
                    <a:pt x="118284" y="112584"/>
                  </a:lnTo>
                  <a:lnTo>
                    <a:pt x="131931" y="136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01492" y="347440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169907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06735" y="3569160"/>
              <a:ext cx="63173" cy="10530"/>
            </a:xfrm>
            <a:custGeom>
              <a:avLst/>
              <a:gdLst/>
              <a:ahLst/>
              <a:cxnLst/>
              <a:rect l="0" t="0" r="0" b="0"/>
              <a:pathLst>
                <a:path w="63173" h="10530">
                  <a:moveTo>
                    <a:pt x="63172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117264" y="3432290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0"/>
                  </a:moveTo>
                  <a:lnTo>
                    <a:pt x="61938" y="25194"/>
                  </a:lnTo>
                  <a:lnTo>
                    <a:pt x="41566" y="33814"/>
                  </a:lnTo>
                  <a:lnTo>
                    <a:pt x="27053" y="47784"/>
                  </a:lnTo>
                  <a:lnTo>
                    <a:pt x="16702" y="621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106735" y="3537575"/>
              <a:ext cx="44889" cy="41637"/>
            </a:xfrm>
            <a:custGeom>
              <a:avLst/>
              <a:gdLst/>
              <a:ahLst/>
              <a:cxnLst/>
              <a:rect l="0" t="0" r="0" b="0"/>
              <a:pathLst>
                <a:path w="44889" h="41637">
                  <a:moveTo>
                    <a:pt x="31586" y="0"/>
                  </a:moveTo>
                  <a:lnTo>
                    <a:pt x="42765" y="11178"/>
                  </a:lnTo>
                  <a:lnTo>
                    <a:pt x="44888" y="17981"/>
                  </a:lnTo>
                  <a:lnTo>
                    <a:pt x="44126" y="34898"/>
                  </a:lnTo>
                  <a:lnTo>
                    <a:pt x="39946" y="39643"/>
                  </a:lnTo>
                  <a:lnTo>
                    <a:pt x="33650" y="41636"/>
                  </a:lnTo>
                  <a:lnTo>
                    <a:pt x="19635" y="4073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96165" y="3579689"/>
              <a:ext cx="368499" cy="10529"/>
            </a:xfrm>
            <a:custGeom>
              <a:avLst/>
              <a:gdLst/>
              <a:ahLst/>
              <a:cxnLst/>
              <a:rect l="0" t="0" r="0" b="0"/>
              <a:pathLst>
                <a:path w="368499" h="10529">
                  <a:moveTo>
                    <a:pt x="0" y="0"/>
                  </a:moveTo>
                  <a:lnTo>
                    <a:pt x="58618" y="0"/>
                  </a:lnTo>
                  <a:lnTo>
                    <a:pt x="111621" y="1169"/>
                  </a:lnTo>
                  <a:lnTo>
                    <a:pt x="173493" y="9065"/>
                  </a:lnTo>
                  <a:lnTo>
                    <a:pt x="228420" y="10239"/>
                  </a:lnTo>
                  <a:lnTo>
                    <a:pt x="284330" y="10471"/>
                  </a:lnTo>
                  <a:lnTo>
                    <a:pt x="340434" y="10517"/>
                  </a:lnTo>
                  <a:lnTo>
                    <a:pt x="3684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305533" y="3116435"/>
            <a:ext cx="932899" cy="1642446"/>
            <a:chOff x="1305533" y="3116435"/>
            <a:chExt cx="932899" cy="1642446"/>
          </a:xfrm>
        </p:grpSpPr>
        <p:sp>
          <p:nvSpPr>
            <p:cNvPr id="108" name="Freeform 107"/>
            <p:cNvSpPr/>
            <p:nvPr/>
          </p:nvSpPr>
          <p:spPr>
            <a:xfrm>
              <a:off x="1305533" y="3116435"/>
              <a:ext cx="536955" cy="1105493"/>
            </a:xfrm>
            <a:custGeom>
              <a:avLst/>
              <a:gdLst/>
              <a:ahLst/>
              <a:cxnLst/>
              <a:rect l="0" t="0" r="0" b="0"/>
              <a:pathLst>
                <a:path w="536955" h="1105493">
                  <a:moveTo>
                    <a:pt x="0" y="0"/>
                  </a:moveTo>
                  <a:lnTo>
                    <a:pt x="17958" y="53875"/>
                  </a:lnTo>
                  <a:lnTo>
                    <a:pt x="45876" y="115922"/>
                  </a:lnTo>
                  <a:lnTo>
                    <a:pt x="77140" y="178994"/>
                  </a:lnTo>
                  <a:lnTo>
                    <a:pt x="97169" y="217981"/>
                  </a:lnTo>
                  <a:lnTo>
                    <a:pt x="137083" y="277511"/>
                  </a:lnTo>
                  <a:lnTo>
                    <a:pt x="159399" y="330637"/>
                  </a:lnTo>
                  <a:lnTo>
                    <a:pt x="183478" y="386192"/>
                  </a:lnTo>
                  <a:lnTo>
                    <a:pt x="207645" y="442226"/>
                  </a:lnTo>
                  <a:lnTo>
                    <a:pt x="229620" y="498354"/>
                  </a:lnTo>
                  <a:lnTo>
                    <a:pt x="256490" y="554502"/>
                  </a:lnTo>
                  <a:lnTo>
                    <a:pt x="284328" y="610653"/>
                  </a:lnTo>
                  <a:lnTo>
                    <a:pt x="310967" y="672437"/>
                  </a:lnTo>
                  <a:lnTo>
                    <a:pt x="335301" y="726283"/>
                  </a:lnTo>
                  <a:lnTo>
                    <a:pt x="370094" y="789621"/>
                  </a:lnTo>
                  <a:lnTo>
                    <a:pt x="401961" y="843742"/>
                  </a:lnTo>
                  <a:lnTo>
                    <a:pt x="433571" y="905579"/>
                  </a:lnTo>
                  <a:lnTo>
                    <a:pt x="465159" y="968633"/>
                  </a:lnTo>
                  <a:lnTo>
                    <a:pt x="502334" y="1031793"/>
                  </a:lnTo>
                  <a:lnTo>
                    <a:pt x="525563" y="1081316"/>
                  </a:lnTo>
                  <a:lnTo>
                    <a:pt x="536954" y="1105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79233" y="3148020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123352" y="9576"/>
                  </a:lnTo>
                  <a:lnTo>
                    <a:pt x="61111" y="5989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431875" y="3205028"/>
              <a:ext cx="149813" cy="174620"/>
            </a:xfrm>
            <a:custGeom>
              <a:avLst/>
              <a:gdLst/>
              <a:ahLst/>
              <a:cxnLst/>
              <a:rect l="0" t="0" r="0" b="0"/>
              <a:pathLst>
                <a:path w="149813" h="174620">
                  <a:moveTo>
                    <a:pt x="0" y="16692"/>
                  </a:moveTo>
                  <a:lnTo>
                    <a:pt x="9575" y="40738"/>
                  </a:lnTo>
                  <a:lnTo>
                    <a:pt x="52998" y="98694"/>
                  </a:lnTo>
                  <a:lnTo>
                    <a:pt x="59898" y="106455"/>
                  </a:lnTo>
                  <a:lnTo>
                    <a:pt x="66838" y="109289"/>
                  </a:lnTo>
                  <a:lnTo>
                    <a:pt x="73805" y="108839"/>
                  </a:lnTo>
                  <a:lnTo>
                    <a:pt x="80789" y="106199"/>
                  </a:lnTo>
                  <a:lnTo>
                    <a:pt x="101796" y="85716"/>
                  </a:lnTo>
                  <a:lnTo>
                    <a:pt x="140187" y="23654"/>
                  </a:lnTo>
                  <a:lnTo>
                    <a:pt x="149263" y="4578"/>
                  </a:lnTo>
                  <a:lnTo>
                    <a:pt x="149812" y="427"/>
                  </a:lnTo>
                  <a:lnTo>
                    <a:pt x="147838" y="0"/>
                  </a:lnTo>
                  <a:lnTo>
                    <a:pt x="144182" y="2054"/>
                  </a:lnTo>
                  <a:lnTo>
                    <a:pt x="107492" y="61662"/>
                  </a:lnTo>
                  <a:lnTo>
                    <a:pt x="92291" y="88118"/>
                  </a:lnTo>
                  <a:lnTo>
                    <a:pt x="39678" y="146455"/>
                  </a:lnTo>
                  <a:lnTo>
                    <a:pt x="21057" y="174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518534" y="3353001"/>
              <a:ext cx="113384" cy="131696"/>
            </a:xfrm>
            <a:custGeom>
              <a:avLst/>
              <a:gdLst/>
              <a:ahLst/>
              <a:cxnLst/>
              <a:rect l="0" t="0" r="0" b="0"/>
              <a:pathLst>
                <a:path w="113384" h="131696">
                  <a:moveTo>
                    <a:pt x="113383" y="5589"/>
                  </a:moveTo>
                  <a:lnTo>
                    <a:pt x="96615" y="0"/>
                  </a:lnTo>
                  <a:lnTo>
                    <a:pt x="79024" y="376"/>
                  </a:lnTo>
                  <a:lnTo>
                    <a:pt x="39136" y="10149"/>
                  </a:lnTo>
                  <a:lnTo>
                    <a:pt x="31129" y="15648"/>
                  </a:lnTo>
                  <a:lnTo>
                    <a:pt x="19114" y="31117"/>
                  </a:lnTo>
                  <a:lnTo>
                    <a:pt x="5773" y="59556"/>
                  </a:lnTo>
                  <a:lnTo>
                    <a:pt x="0" y="95799"/>
                  </a:lnTo>
                  <a:lnTo>
                    <a:pt x="2699" y="106673"/>
                  </a:lnTo>
                  <a:lnTo>
                    <a:pt x="15057" y="124995"/>
                  </a:lnTo>
                  <a:lnTo>
                    <a:pt x="23266" y="129647"/>
                  </a:lnTo>
                  <a:lnTo>
                    <a:pt x="41745" y="131695"/>
                  </a:lnTo>
                  <a:lnTo>
                    <a:pt x="58537" y="125587"/>
                  </a:lnTo>
                  <a:lnTo>
                    <a:pt x="73799" y="113904"/>
                  </a:lnTo>
                  <a:lnTo>
                    <a:pt x="94375" y="87595"/>
                  </a:lnTo>
                  <a:lnTo>
                    <a:pt x="104155" y="67773"/>
                  </a:lnTo>
                  <a:lnTo>
                    <a:pt x="104891" y="57573"/>
                  </a:lnTo>
                  <a:lnTo>
                    <a:pt x="99470" y="36882"/>
                  </a:lnTo>
                  <a:lnTo>
                    <a:pt x="89262" y="22227"/>
                  </a:lnTo>
                  <a:lnTo>
                    <a:pt x="7126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547689" y="3590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558217" y="3449516"/>
              <a:ext cx="168263" cy="277573"/>
            </a:xfrm>
            <a:custGeom>
              <a:avLst/>
              <a:gdLst/>
              <a:ahLst/>
              <a:cxnLst/>
              <a:rect l="0" t="0" r="0" b="0"/>
              <a:pathLst>
                <a:path w="168263" h="277573">
                  <a:moveTo>
                    <a:pt x="0" y="130173"/>
                  </a:moveTo>
                  <a:lnTo>
                    <a:pt x="19128" y="77467"/>
                  </a:lnTo>
                  <a:lnTo>
                    <a:pt x="55429" y="23804"/>
                  </a:lnTo>
                  <a:lnTo>
                    <a:pt x="66597" y="0"/>
                  </a:lnTo>
                  <a:lnTo>
                    <a:pt x="66625" y="1277"/>
                  </a:lnTo>
                  <a:lnTo>
                    <a:pt x="62366" y="12054"/>
                  </a:lnTo>
                  <a:lnTo>
                    <a:pt x="28933" y="74892"/>
                  </a:lnTo>
                  <a:lnTo>
                    <a:pt x="21048" y="85716"/>
                  </a:lnTo>
                  <a:lnTo>
                    <a:pt x="22221" y="85327"/>
                  </a:lnTo>
                  <a:lnTo>
                    <a:pt x="25343" y="82728"/>
                  </a:lnTo>
                  <a:lnTo>
                    <a:pt x="48455" y="46976"/>
                  </a:lnTo>
                  <a:lnTo>
                    <a:pt x="75579" y="28313"/>
                  </a:lnTo>
                  <a:lnTo>
                    <a:pt x="85481" y="23662"/>
                  </a:lnTo>
                  <a:lnTo>
                    <a:pt x="94422" y="22901"/>
                  </a:lnTo>
                  <a:lnTo>
                    <a:pt x="110596" y="28294"/>
                  </a:lnTo>
                  <a:lnTo>
                    <a:pt x="115844" y="35347"/>
                  </a:lnTo>
                  <a:lnTo>
                    <a:pt x="121676" y="55663"/>
                  </a:lnTo>
                  <a:lnTo>
                    <a:pt x="119370" y="87818"/>
                  </a:lnTo>
                  <a:lnTo>
                    <a:pt x="93376" y="140669"/>
                  </a:lnTo>
                  <a:lnTo>
                    <a:pt x="78935" y="160574"/>
                  </a:lnTo>
                  <a:lnTo>
                    <a:pt x="60819" y="177220"/>
                  </a:lnTo>
                  <a:lnTo>
                    <a:pt x="56924" y="179085"/>
                  </a:lnTo>
                  <a:lnTo>
                    <a:pt x="56666" y="176819"/>
                  </a:lnTo>
                  <a:lnTo>
                    <a:pt x="62620" y="166112"/>
                  </a:lnTo>
                  <a:lnTo>
                    <a:pt x="88625" y="140175"/>
                  </a:lnTo>
                  <a:lnTo>
                    <a:pt x="97688" y="133331"/>
                  </a:lnTo>
                  <a:lnTo>
                    <a:pt x="120236" y="125727"/>
                  </a:lnTo>
                  <a:lnTo>
                    <a:pt x="132800" y="123700"/>
                  </a:lnTo>
                  <a:lnTo>
                    <a:pt x="152999" y="127686"/>
                  </a:lnTo>
                  <a:lnTo>
                    <a:pt x="161661" y="132025"/>
                  </a:lnTo>
                  <a:lnTo>
                    <a:pt x="166266" y="138426"/>
                  </a:lnTo>
                  <a:lnTo>
                    <a:pt x="168165" y="146204"/>
                  </a:lnTo>
                  <a:lnTo>
                    <a:pt x="168262" y="154898"/>
                  </a:lnTo>
                  <a:lnTo>
                    <a:pt x="162131" y="170797"/>
                  </a:lnTo>
                  <a:lnTo>
                    <a:pt x="112057" y="228381"/>
                  </a:lnTo>
                  <a:lnTo>
                    <a:pt x="90004" y="248309"/>
                  </a:lnTo>
                  <a:lnTo>
                    <a:pt x="33508" y="272480"/>
                  </a:lnTo>
                  <a:lnTo>
                    <a:pt x="10529" y="277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49026" y="3671385"/>
              <a:ext cx="113942" cy="213631"/>
            </a:xfrm>
            <a:custGeom>
              <a:avLst/>
              <a:gdLst/>
              <a:ahLst/>
              <a:cxnLst/>
              <a:rect l="0" t="0" r="0" b="0"/>
              <a:pathLst>
                <a:path w="113942" h="213631">
                  <a:moveTo>
                    <a:pt x="46062" y="45174"/>
                  </a:moveTo>
                  <a:lnTo>
                    <a:pt x="51651" y="61942"/>
                  </a:lnTo>
                  <a:lnTo>
                    <a:pt x="63753" y="73293"/>
                  </a:lnTo>
                  <a:lnTo>
                    <a:pt x="71894" y="77958"/>
                  </a:lnTo>
                  <a:lnTo>
                    <a:pt x="80831" y="78729"/>
                  </a:lnTo>
                  <a:lnTo>
                    <a:pt x="100119" y="73346"/>
                  </a:lnTo>
                  <a:lnTo>
                    <a:pt x="106667" y="66295"/>
                  </a:lnTo>
                  <a:lnTo>
                    <a:pt x="113941" y="45982"/>
                  </a:lnTo>
                  <a:lnTo>
                    <a:pt x="113542" y="36354"/>
                  </a:lnTo>
                  <a:lnTo>
                    <a:pt x="106858" y="19418"/>
                  </a:lnTo>
                  <a:lnTo>
                    <a:pt x="92969" y="7211"/>
                  </a:lnTo>
                  <a:lnTo>
                    <a:pt x="84353" y="2317"/>
                  </a:lnTo>
                  <a:lnTo>
                    <a:pt x="65419" y="0"/>
                  </a:lnTo>
                  <a:lnTo>
                    <a:pt x="46476" y="4040"/>
                  </a:lnTo>
                  <a:lnTo>
                    <a:pt x="30258" y="13634"/>
                  </a:lnTo>
                  <a:lnTo>
                    <a:pt x="18371" y="28817"/>
                  </a:lnTo>
                  <a:lnTo>
                    <a:pt x="1207" y="67159"/>
                  </a:lnTo>
                  <a:lnTo>
                    <a:pt x="0" y="90821"/>
                  </a:lnTo>
                  <a:lnTo>
                    <a:pt x="8757" y="144138"/>
                  </a:lnTo>
                  <a:lnTo>
                    <a:pt x="18371" y="180172"/>
                  </a:lnTo>
                  <a:lnTo>
                    <a:pt x="24092" y="188985"/>
                  </a:lnTo>
                  <a:lnTo>
                    <a:pt x="56590" y="213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674031" y="3927129"/>
              <a:ext cx="442197" cy="831752"/>
            </a:xfrm>
            <a:custGeom>
              <a:avLst/>
              <a:gdLst/>
              <a:ahLst/>
              <a:cxnLst/>
              <a:rect l="0" t="0" r="0" b="0"/>
              <a:pathLst>
                <a:path w="442197" h="831752">
                  <a:moveTo>
                    <a:pt x="0" y="0"/>
                  </a:moveTo>
                  <a:lnTo>
                    <a:pt x="34746" y="37087"/>
                  </a:lnTo>
                  <a:lnTo>
                    <a:pt x="60492" y="95239"/>
                  </a:lnTo>
                  <a:lnTo>
                    <a:pt x="90241" y="157970"/>
                  </a:lnTo>
                  <a:lnTo>
                    <a:pt x="114251" y="210576"/>
                  </a:lnTo>
                  <a:lnTo>
                    <a:pt x="148999" y="264677"/>
                  </a:lnTo>
                  <a:lnTo>
                    <a:pt x="177387" y="326512"/>
                  </a:lnTo>
                  <a:lnTo>
                    <a:pt x="208692" y="383977"/>
                  </a:lnTo>
                  <a:lnTo>
                    <a:pt x="240252" y="442632"/>
                  </a:lnTo>
                  <a:lnTo>
                    <a:pt x="266246" y="505406"/>
                  </a:lnTo>
                  <a:lnTo>
                    <a:pt x="302391" y="559477"/>
                  </a:lnTo>
                  <a:lnTo>
                    <a:pt x="334916" y="621310"/>
                  </a:lnTo>
                  <a:lnTo>
                    <a:pt x="370060" y="684364"/>
                  </a:lnTo>
                  <a:lnTo>
                    <a:pt x="392893" y="747524"/>
                  </a:lnTo>
                  <a:lnTo>
                    <a:pt x="427173" y="809331"/>
                  </a:lnTo>
                  <a:lnTo>
                    <a:pt x="442196" y="831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21388" y="3838988"/>
              <a:ext cx="220859" cy="283841"/>
            </a:xfrm>
            <a:custGeom>
              <a:avLst/>
              <a:gdLst/>
              <a:ahLst/>
              <a:cxnLst/>
              <a:rect l="0" t="0" r="0" b="0"/>
              <a:pathLst>
                <a:path w="220859" h="283841">
                  <a:moveTo>
                    <a:pt x="200042" y="24970"/>
                  </a:moveTo>
                  <a:lnTo>
                    <a:pt x="182061" y="9329"/>
                  </a:lnTo>
                  <a:lnTo>
                    <a:pt x="165144" y="1251"/>
                  </a:lnTo>
                  <a:lnTo>
                    <a:pt x="145927" y="0"/>
                  </a:lnTo>
                  <a:lnTo>
                    <a:pt x="126858" y="4514"/>
                  </a:lnTo>
                  <a:lnTo>
                    <a:pt x="110583" y="14319"/>
                  </a:lnTo>
                  <a:lnTo>
                    <a:pt x="98671" y="29595"/>
                  </a:lnTo>
                  <a:lnTo>
                    <a:pt x="90647" y="49252"/>
                  </a:lnTo>
                  <a:lnTo>
                    <a:pt x="87300" y="85457"/>
                  </a:lnTo>
                  <a:lnTo>
                    <a:pt x="90663" y="108005"/>
                  </a:lnTo>
                  <a:lnTo>
                    <a:pt x="99176" y="126605"/>
                  </a:lnTo>
                  <a:lnTo>
                    <a:pt x="104722" y="134841"/>
                  </a:lnTo>
                  <a:lnTo>
                    <a:pt x="113098" y="140331"/>
                  </a:lnTo>
                  <a:lnTo>
                    <a:pt x="134884" y="146432"/>
                  </a:lnTo>
                  <a:lnTo>
                    <a:pt x="144905" y="145719"/>
                  </a:lnTo>
                  <a:lnTo>
                    <a:pt x="162278" y="138688"/>
                  </a:lnTo>
                  <a:lnTo>
                    <a:pt x="185213" y="121575"/>
                  </a:lnTo>
                  <a:lnTo>
                    <a:pt x="220858" y="63067"/>
                  </a:lnTo>
                  <a:lnTo>
                    <a:pt x="216702" y="68808"/>
                  </a:lnTo>
                  <a:lnTo>
                    <a:pt x="205519" y="129867"/>
                  </a:lnTo>
                  <a:lnTo>
                    <a:pt x="180977" y="182847"/>
                  </a:lnTo>
                  <a:lnTo>
                    <a:pt x="159751" y="225001"/>
                  </a:lnTo>
                  <a:lnTo>
                    <a:pt x="119175" y="273528"/>
                  </a:lnTo>
                  <a:lnTo>
                    <a:pt x="98980" y="281670"/>
                  </a:lnTo>
                  <a:lnTo>
                    <a:pt x="87044" y="283840"/>
                  </a:lnTo>
                  <a:lnTo>
                    <a:pt x="67542" y="280014"/>
                  </a:lnTo>
                  <a:lnTo>
                    <a:pt x="51076" y="269344"/>
                  </a:lnTo>
                  <a:lnTo>
                    <a:pt x="29822" y="243606"/>
                  </a:lnTo>
                  <a:lnTo>
                    <a:pt x="0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42460" y="3977611"/>
              <a:ext cx="147427" cy="117975"/>
            </a:xfrm>
            <a:custGeom>
              <a:avLst/>
              <a:gdLst/>
              <a:ahLst/>
              <a:cxnLst/>
              <a:rect l="0" t="0" r="0" b="0"/>
              <a:pathLst>
                <a:path w="147427" h="117975">
                  <a:moveTo>
                    <a:pt x="10555" y="117974"/>
                  </a:moveTo>
                  <a:lnTo>
                    <a:pt x="25209" y="64947"/>
                  </a:lnTo>
                  <a:lnTo>
                    <a:pt x="25004" y="60396"/>
                  </a:lnTo>
                  <a:lnTo>
                    <a:pt x="22527" y="59701"/>
                  </a:lnTo>
                  <a:lnTo>
                    <a:pt x="13536" y="65169"/>
                  </a:lnTo>
                  <a:lnTo>
                    <a:pt x="0" y="76722"/>
                  </a:lnTo>
                  <a:lnTo>
                    <a:pt x="59891" y="16006"/>
                  </a:lnTo>
                  <a:lnTo>
                    <a:pt x="86394" y="674"/>
                  </a:lnTo>
                  <a:lnTo>
                    <a:pt x="96210" y="0"/>
                  </a:lnTo>
                  <a:lnTo>
                    <a:pt x="116474" y="5490"/>
                  </a:lnTo>
                  <a:lnTo>
                    <a:pt x="130940" y="18848"/>
                  </a:lnTo>
                  <a:lnTo>
                    <a:pt x="147426" y="442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91898" y="4074528"/>
              <a:ext cx="129574" cy="167005"/>
            </a:xfrm>
            <a:custGeom>
              <a:avLst/>
              <a:gdLst/>
              <a:ahLst/>
              <a:cxnLst/>
              <a:rect l="0" t="0" r="0" b="0"/>
              <a:pathLst>
                <a:path w="129574" h="167005">
                  <a:moveTo>
                    <a:pt x="129573" y="0"/>
                  </a:moveTo>
                  <a:lnTo>
                    <a:pt x="70956" y="0"/>
                  </a:lnTo>
                  <a:lnTo>
                    <a:pt x="60080" y="3510"/>
                  </a:lnTo>
                  <a:lnTo>
                    <a:pt x="41755" y="16768"/>
                  </a:lnTo>
                  <a:lnTo>
                    <a:pt x="18285" y="49552"/>
                  </a:lnTo>
                  <a:lnTo>
                    <a:pt x="2102" y="88901"/>
                  </a:lnTo>
                  <a:lnTo>
                    <a:pt x="0" y="113211"/>
                  </a:lnTo>
                  <a:lnTo>
                    <a:pt x="8182" y="157414"/>
                  </a:lnTo>
                  <a:lnTo>
                    <a:pt x="14721" y="163434"/>
                  </a:lnTo>
                  <a:lnTo>
                    <a:pt x="23759" y="166278"/>
                  </a:lnTo>
                  <a:lnTo>
                    <a:pt x="34464" y="167004"/>
                  </a:lnTo>
                  <a:lnTo>
                    <a:pt x="52597" y="161571"/>
                  </a:lnTo>
                  <a:lnTo>
                    <a:pt x="68455" y="150188"/>
                  </a:lnTo>
                  <a:lnTo>
                    <a:pt x="89367" y="124049"/>
                  </a:lnTo>
                  <a:lnTo>
                    <a:pt x="111353" y="73398"/>
                  </a:lnTo>
                  <a:lnTo>
                    <a:pt x="112506" y="52508"/>
                  </a:lnTo>
                  <a:lnTo>
                    <a:pt x="10851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22314" y="4169285"/>
              <a:ext cx="136029" cy="300244"/>
            </a:xfrm>
            <a:custGeom>
              <a:avLst/>
              <a:gdLst/>
              <a:ahLst/>
              <a:cxnLst/>
              <a:rect l="0" t="0" r="0" b="0"/>
              <a:pathLst>
                <a:path w="136029" h="300244">
                  <a:moveTo>
                    <a:pt x="20214" y="0"/>
                  </a:moveTo>
                  <a:lnTo>
                    <a:pt x="3426" y="62280"/>
                  </a:lnTo>
                  <a:lnTo>
                    <a:pt x="0" y="116330"/>
                  </a:lnTo>
                  <a:lnTo>
                    <a:pt x="438" y="177882"/>
                  </a:lnTo>
                  <a:lnTo>
                    <a:pt x="2351" y="178250"/>
                  </a:lnTo>
                  <a:lnTo>
                    <a:pt x="7596" y="169299"/>
                  </a:lnTo>
                  <a:lnTo>
                    <a:pt x="35763" y="116133"/>
                  </a:lnTo>
                  <a:lnTo>
                    <a:pt x="48962" y="99967"/>
                  </a:lnTo>
                  <a:lnTo>
                    <a:pt x="54587" y="98230"/>
                  </a:lnTo>
                  <a:lnTo>
                    <a:pt x="59507" y="100582"/>
                  </a:lnTo>
                  <a:lnTo>
                    <a:pt x="63957" y="105659"/>
                  </a:lnTo>
                  <a:lnTo>
                    <a:pt x="65754" y="112553"/>
                  </a:lnTo>
                  <a:lnTo>
                    <a:pt x="64630" y="129572"/>
                  </a:lnTo>
                  <a:lnTo>
                    <a:pt x="42845" y="187743"/>
                  </a:lnTo>
                  <a:lnTo>
                    <a:pt x="23931" y="241922"/>
                  </a:lnTo>
                  <a:lnTo>
                    <a:pt x="6203" y="294767"/>
                  </a:lnTo>
                  <a:lnTo>
                    <a:pt x="6194" y="299456"/>
                  </a:lnTo>
                  <a:lnTo>
                    <a:pt x="8528" y="300243"/>
                  </a:lnTo>
                  <a:lnTo>
                    <a:pt x="17360" y="294878"/>
                  </a:lnTo>
                  <a:lnTo>
                    <a:pt x="74025" y="252278"/>
                  </a:lnTo>
                  <a:lnTo>
                    <a:pt x="13602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42528" y="4590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53057" y="4435127"/>
              <a:ext cx="185375" cy="260583"/>
            </a:xfrm>
            <a:custGeom>
              <a:avLst/>
              <a:gdLst/>
              <a:ahLst/>
              <a:cxnLst/>
              <a:rect l="0" t="0" r="0" b="0"/>
              <a:pathLst>
                <a:path w="185375" h="260583">
                  <a:moveTo>
                    <a:pt x="0" y="134240"/>
                  </a:moveTo>
                  <a:lnTo>
                    <a:pt x="49498" y="74648"/>
                  </a:lnTo>
                  <a:lnTo>
                    <a:pt x="89904" y="15897"/>
                  </a:lnTo>
                  <a:lnTo>
                    <a:pt x="107807" y="1315"/>
                  </a:lnTo>
                  <a:lnTo>
                    <a:pt x="112816" y="0"/>
                  </a:lnTo>
                  <a:lnTo>
                    <a:pt x="114985" y="2633"/>
                  </a:lnTo>
                  <a:lnTo>
                    <a:pt x="115261" y="7898"/>
                  </a:lnTo>
                  <a:lnTo>
                    <a:pt x="109328" y="19987"/>
                  </a:lnTo>
                  <a:lnTo>
                    <a:pt x="52473" y="81639"/>
                  </a:lnTo>
                  <a:lnTo>
                    <a:pt x="22204" y="118085"/>
                  </a:lnTo>
                  <a:lnTo>
                    <a:pt x="30105" y="106447"/>
                  </a:lnTo>
                  <a:lnTo>
                    <a:pt x="86524" y="53396"/>
                  </a:lnTo>
                  <a:lnTo>
                    <a:pt x="109424" y="45667"/>
                  </a:lnTo>
                  <a:lnTo>
                    <a:pt x="122082" y="43606"/>
                  </a:lnTo>
                  <a:lnTo>
                    <a:pt x="142386" y="47555"/>
                  </a:lnTo>
                  <a:lnTo>
                    <a:pt x="159209" y="58279"/>
                  </a:lnTo>
                  <a:lnTo>
                    <a:pt x="174484" y="74743"/>
                  </a:lnTo>
                  <a:lnTo>
                    <a:pt x="182833" y="96879"/>
                  </a:lnTo>
                  <a:lnTo>
                    <a:pt x="185374" y="121145"/>
                  </a:lnTo>
                  <a:lnTo>
                    <a:pt x="182604" y="143628"/>
                  </a:lnTo>
                  <a:lnTo>
                    <a:pt x="159675" y="197261"/>
                  </a:lnTo>
                  <a:lnTo>
                    <a:pt x="144797" y="225833"/>
                  </a:lnTo>
                  <a:lnTo>
                    <a:pt x="125571" y="245997"/>
                  </a:lnTo>
                  <a:lnTo>
                    <a:pt x="105285" y="260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689170" y="178790"/>
            <a:ext cx="6366053" cy="794559"/>
            <a:chOff x="1689170" y="178790"/>
            <a:chExt cx="6366053" cy="794559"/>
          </a:xfrm>
        </p:grpSpPr>
        <p:sp>
          <p:nvSpPr>
            <p:cNvPr id="2" name="Freeform 1"/>
            <p:cNvSpPr/>
            <p:nvPr/>
          </p:nvSpPr>
          <p:spPr>
            <a:xfrm>
              <a:off x="1689170" y="185349"/>
              <a:ext cx="426317" cy="485581"/>
            </a:xfrm>
            <a:custGeom>
              <a:avLst/>
              <a:gdLst/>
              <a:ahLst/>
              <a:cxnLst/>
              <a:rect l="0" t="0" r="0" b="0"/>
              <a:pathLst>
                <a:path w="426317" h="485581">
                  <a:moveTo>
                    <a:pt x="206880" y="35749"/>
                  </a:moveTo>
                  <a:lnTo>
                    <a:pt x="162918" y="21095"/>
                  </a:lnTo>
                  <a:lnTo>
                    <a:pt x="142888" y="20657"/>
                  </a:lnTo>
                  <a:lnTo>
                    <a:pt x="101433" y="29908"/>
                  </a:lnTo>
                  <a:lnTo>
                    <a:pt x="60619" y="58642"/>
                  </a:lnTo>
                  <a:lnTo>
                    <a:pt x="43999" y="73610"/>
                  </a:lnTo>
                  <a:lnTo>
                    <a:pt x="15444" y="132256"/>
                  </a:lnTo>
                  <a:lnTo>
                    <a:pt x="4814" y="159359"/>
                  </a:lnTo>
                  <a:lnTo>
                    <a:pt x="0" y="202096"/>
                  </a:lnTo>
                  <a:lnTo>
                    <a:pt x="5141" y="265226"/>
                  </a:lnTo>
                  <a:lnTo>
                    <a:pt x="12093" y="323103"/>
                  </a:lnTo>
                  <a:lnTo>
                    <a:pt x="33136" y="378426"/>
                  </a:lnTo>
                  <a:lnTo>
                    <a:pt x="62943" y="424363"/>
                  </a:lnTo>
                  <a:lnTo>
                    <a:pt x="102279" y="461642"/>
                  </a:lnTo>
                  <a:lnTo>
                    <a:pt x="133383" y="478704"/>
                  </a:lnTo>
                  <a:lnTo>
                    <a:pt x="170416" y="485580"/>
                  </a:lnTo>
                  <a:lnTo>
                    <a:pt x="216445" y="479497"/>
                  </a:lnTo>
                  <a:lnTo>
                    <a:pt x="259332" y="463911"/>
                  </a:lnTo>
                  <a:lnTo>
                    <a:pt x="322677" y="421876"/>
                  </a:lnTo>
                  <a:lnTo>
                    <a:pt x="374411" y="361832"/>
                  </a:lnTo>
                  <a:lnTo>
                    <a:pt x="392999" y="327338"/>
                  </a:lnTo>
                  <a:lnTo>
                    <a:pt x="419560" y="267170"/>
                  </a:lnTo>
                  <a:lnTo>
                    <a:pt x="426316" y="210880"/>
                  </a:lnTo>
                  <a:lnTo>
                    <a:pt x="422061" y="154961"/>
                  </a:lnTo>
                  <a:lnTo>
                    <a:pt x="408786" y="104054"/>
                  </a:lnTo>
                  <a:lnTo>
                    <a:pt x="378167" y="55864"/>
                  </a:lnTo>
                  <a:lnTo>
                    <a:pt x="351998" y="30531"/>
                  </a:lnTo>
                  <a:lnTo>
                    <a:pt x="310545" y="9415"/>
                  </a:lnTo>
                  <a:lnTo>
                    <a:pt x="273211" y="0"/>
                  </a:lnTo>
                  <a:lnTo>
                    <a:pt x="228561" y="6114"/>
                  </a:lnTo>
                  <a:lnTo>
                    <a:pt x="202776" y="15270"/>
                  </a:lnTo>
                  <a:lnTo>
                    <a:pt x="185823" y="25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70225" y="463253"/>
              <a:ext cx="145560" cy="200967"/>
            </a:xfrm>
            <a:custGeom>
              <a:avLst/>
              <a:gdLst/>
              <a:ahLst/>
              <a:cxnLst/>
              <a:rect l="0" t="0" r="0" b="0"/>
              <a:pathLst>
                <a:path w="145560" h="200967">
                  <a:moveTo>
                    <a:pt x="10095" y="31586"/>
                  </a:moveTo>
                  <a:lnTo>
                    <a:pt x="1761" y="69064"/>
                  </a:lnTo>
                  <a:lnTo>
                    <a:pt x="0" y="120487"/>
                  </a:lnTo>
                  <a:lnTo>
                    <a:pt x="5998" y="141678"/>
                  </a:lnTo>
                  <a:lnTo>
                    <a:pt x="29442" y="187807"/>
                  </a:lnTo>
                  <a:lnTo>
                    <a:pt x="45600" y="199673"/>
                  </a:lnTo>
                  <a:lnTo>
                    <a:pt x="54822" y="200966"/>
                  </a:lnTo>
                  <a:lnTo>
                    <a:pt x="74427" y="196163"/>
                  </a:lnTo>
                  <a:lnTo>
                    <a:pt x="105195" y="180305"/>
                  </a:lnTo>
                  <a:lnTo>
                    <a:pt x="130949" y="155200"/>
                  </a:lnTo>
                  <a:lnTo>
                    <a:pt x="139847" y="129419"/>
                  </a:lnTo>
                  <a:lnTo>
                    <a:pt x="145559" y="70798"/>
                  </a:lnTo>
                  <a:lnTo>
                    <a:pt x="138447" y="17772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07198" y="431668"/>
              <a:ext cx="88978" cy="213181"/>
            </a:xfrm>
            <a:custGeom>
              <a:avLst/>
              <a:gdLst/>
              <a:ahLst/>
              <a:cxnLst/>
              <a:rect l="0" t="0" r="0" b="0"/>
              <a:pathLst>
                <a:path w="88978" h="213181">
                  <a:moveTo>
                    <a:pt x="15277" y="115813"/>
                  </a:moveTo>
                  <a:lnTo>
                    <a:pt x="20866" y="174430"/>
                  </a:lnTo>
                  <a:lnTo>
                    <a:pt x="30896" y="213180"/>
                  </a:lnTo>
                  <a:lnTo>
                    <a:pt x="11419" y="156797"/>
                  </a:lnTo>
                  <a:lnTo>
                    <a:pt x="0" y="107185"/>
                  </a:lnTo>
                  <a:lnTo>
                    <a:pt x="1858" y="80003"/>
                  </a:lnTo>
                  <a:lnTo>
                    <a:pt x="15071" y="43982"/>
                  </a:lnTo>
                  <a:lnTo>
                    <a:pt x="30393" y="28126"/>
                  </a:lnTo>
                  <a:lnTo>
                    <a:pt x="889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11826" y="178790"/>
              <a:ext cx="163417" cy="485774"/>
            </a:xfrm>
            <a:custGeom>
              <a:avLst/>
              <a:gdLst/>
              <a:ahLst/>
              <a:cxnLst/>
              <a:rect l="0" t="0" r="0" b="0"/>
              <a:pathLst>
                <a:path w="163417" h="485774">
                  <a:moveTo>
                    <a:pt x="131831" y="368691"/>
                  </a:moveTo>
                  <a:lnTo>
                    <a:pt x="122255" y="344645"/>
                  </a:lnTo>
                  <a:lnTo>
                    <a:pt x="111587" y="330318"/>
                  </a:lnTo>
                  <a:lnTo>
                    <a:pt x="86838" y="314688"/>
                  </a:lnTo>
                  <a:lnTo>
                    <a:pt x="67380" y="312714"/>
                  </a:lnTo>
                  <a:lnTo>
                    <a:pt x="48204" y="316907"/>
                  </a:lnTo>
                  <a:lnTo>
                    <a:pt x="31882" y="326569"/>
                  </a:lnTo>
                  <a:lnTo>
                    <a:pt x="9539" y="350751"/>
                  </a:lnTo>
                  <a:lnTo>
                    <a:pt x="1440" y="376316"/>
                  </a:lnTo>
                  <a:lnTo>
                    <a:pt x="0" y="420473"/>
                  </a:lnTo>
                  <a:lnTo>
                    <a:pt x="5389" y="446688"/>
                  </a:lnTo>
                  <a:lnTo>
                    <a:pt x="15583" y="466137"/>
                  </a:lnTo>
                  <a:lnTo>
                    <a:pt x="31032" y="479461"/>
                  </a:lnTo>
                  <a:lnTo>
                    <a:pt x="40065" y="484652"/>
                  </a:lnTo>
                  <a:lnTo>
                    <a:pt x="49597" y="485773"/>
                  </a:lnTo>
                  <a:lnTo>
                    <a:pt x="69546" y="480779"/>
                  </a:lnTo>
                  <a:lnTo>
                    <a:pt x="94918" y="464814"/>
                  </a:lnTo>
                  <a:lnTo>
                    <a:pt x="131591" y="408674"/>
                  </a:lnTo>
                  <a:lnTo>
                    <a:pt x="149697" y="361821"/>
                  </a:lnTo>
                  <a:lnTo>
                    <a:pt x="159351" y="303485"/>
                  </a:lnTo>
                  <a:lnTo>
                    <a:pt x="161609" y="261332"/>
                  </a:lnTo>
                  <a:lnTo>
                    <a:pt x="162613" y="215301"/>
                  </a:lnTo>
                  <a:lnTo>
                    <a:pt x="163178" y="154526"/>
                  </a:lnTo>
                  <a:lnTo>
                    <a:pt x="157756" y="93885"/>
                  </a:lnTo>
                  <a:lnTo>
                    <a:pt x="154330" y="42642"/>
                  </a:lnTo>
                  <a:lnTo>
                    <a:pt x="142137" y="3413"/>
                  </a:lnTo>
                  <a:lnTo>
                    <a:pt x="136362" y="0"/>
                  </a:lnTo>
                  <a:lnTo>
                    <a:pt x="130172" y="2404"/>
                  </a:lnTo>
                  <a:lnTo>
                    <a:pt x="123706" y="8687"/>
                  </a:lnTo>
                  <a:lnTo>
                    <a:pt x="116521" y="31265"/>
                  </a:lnTo>
                  <a:lnTo>
                    <a:pt x="106320" y="82241"/>
                  </a:lnTo>
                  <a:lnTo>
                    <a:pt x="101445" y="144086"/>
                  </a:lnTo>
                  <a:lnTo>
                    <a:pt x="100601" y="202316"/>
                  </a:lnTo>
                  <a:lnTo>
                    <a:pt x="101520" y="260513"/>
                  </a:lnTo>
                  <a:lnTo>
                    <a:pt x="111719" y="319637"/>
                  </a:lnTo>
                  <a:lnTo>
                    <a:pt x="124998" y="381358"/>
                  </a:lnTo>
                  <a:lnTo>
                    <a:pt x="140985" y="413259"/>
                  </a:lnTo>
                  <a:lnTo>
                    <a:pt x="150717" y="423594"/>
                  </a:lnTo>
                  <a:lnTo>
                    <a:pt x="163416" y="431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30620" y="442196"/>
              <a:ext cx="174759" cy="190228"/>
            </a:xfrm>
            <a:custGeom>
              <a:avLst/>
              <a:gdLst/>
              <a:ahLst/>
              <a:cxnLst/>
              <a:rect l="0" t="0" r="0" b="0"/>
              <a:pathLst>
                <a:path w="174759" h="190228">
                  <a:moveTo>
                    <a:pt x="113078" y="31586"/>
                  </a:moveTo>
                  <a:lnTo>
                    <a:pt x="96310" y="25997"/>
                  </a:lnTo>
                  <a:lnTo>
                    <a:pt x="78720" y="26372"/>
                  </a:lnTo>
                  <a:lnTo>
                    <a:pt x="60373" y="31608"/>
                  </a:lnTo>
                  <a:lnTo>
                    <a:pt x="44420" y="41734"/>
                  </a:lnTo>
                  <a:lnTo>
                    <a:pt x="22285" y="66178"/>
                  </a:lnTo>
                  <a:lnTo>
                    <a:pt x="6498" y="95648"/>
                  </a:lnTo>
                  <a:lnTo>
                    <a:pt x="0" y="132196"/>
                  </a:lnTo>
                  <a:lnTo>
                    <a:pt x="4720" y="152730"/>
                  </a:lnTo>
                  <a:lnTo>
                    <a:pt x="9254" y="161482"/>
                  </a:lnTo>
                  <a:lnTo>
                    <a:pt x="37992" y="184977"/>
                  </a:lnTo>
                  <a:lnTo>
                    <a:pt x="62939" y="190227"/>
                  </a:lnTo>
                  <a:lnTo>
                    <a:pt x="111493" y="184065"/>
                  </a:lnTo>
                  <a:lnTo>
                    <a:pt x="144194" y="169312"/>
                  </a:lnTo>
                  <a:lnTo>
                    <a:pt x="159272" y="153629"/>
                  </a:lnTo>
                  <a:lnTo>
                    <a:pt x="168704" y="133790"/>
                  </a:lnTo>
                  <a:lnTo>
                    <a:pt x="174758" y="82927"/>
                  </a:lnTo>
                  <a:lnTo>
                    <a:pt x="173247" y="57914"/>
                  </a:lnTo>
                  <a:lnTo>
                    <a:pt x="164776" y="38998"/>
                  </a:lnTo>
                  <a:lnTo>
                    <a:pt x="146853" y="15195"/>
                  </a:lnTo>
                  <a:lnTo>
                    <a:pt x="136668" y="6753"/>
                  </a:lnTo>
                  <a:lnTo>
                    <a:pt x="1236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43698" y="468121"/>
              <a:ext cx="283659" cy="505228"/>
            </a:xfrm>
            <a:custGeom>
              <a:avLst/>
              <a:gdLst/>
              <a:ahLst/>
              <a:cxnLst/>
              <a:rect l="0" t="0" r="0" b="0"/>
              <a:pathLst>
                <a:path w="283659" h="505228">
                  <a:moveTo>
                    <a:pt x="210570" y="132003"/>
                  </a:moveTo>
                  <a:lnTo>
                    <a:pt x="232927" y="126414"/>
                  </a:lnTo>
                  <a:lnTo>
                    <a:pt x="240683" y="121258"/>
                  </a:lnTo>
                  <a:lnTo>
                    <a:pt x="252419" y="106170"/>
                  </a:lnTo>
                  <a:lnTo>
                    <a:pt x="255296" y="84647"/>
                  </a:lnTo>
                  <a:lnTo>
                    <a:pt x="251505" y="60653"/>
                  </a:lnTo>
                  <a:lnTo>
                    <a:pt x="242021" y="38291"/>
                  </a:lnTo>
                  <a:lnTo>
                    <a:pt x="217939" y="11559"/>
                  </a:lnTo>
                  <a:lnTo>
                    <a:pt x="195518" y="2433"/>
                  </a:lnTo>
                  <a:lnTo>
                    <a:pt x="182988" y="0"/>
                  </a:lnTo>
                  <a:lnTo>
                    <a:pt x="159707" y="3535"/>
                  </a:lnTo>
                  <a:lnTo>
                    <a:pt x="148585" y="7753"/>
                  </a:lnTo>
                  <a:lnTo>
                    <a:pt x="129989" y="24918"/>
                  </a:lnTo>
                  <a:lnTo>
                    <a:pt x="121754" y="36047"/>
                  </a:lnTo>
                  <a:lnTo>
                    <a:pt x="115724" y="64009"/>
                  </a:lnTo>
                  <a:lnTo>
                    <a:pt x="118113" y="93595"/>
                  </a:lnTo>
                  <a:lnTo>
                    <a:pt x="126974" y="118442"/>
                  </a:lnTo>
                  <a:lnTo>
                    <a:pt x="134952" y="127642"/>
                  </a:lnTo>
                  <a:lnTo>
                    <a:pt x="156295" y="140983"/>
                  </a:lnTo>
                  <a:lnTo>
                    <a:pt x="178259" y="144573"/>
                  </a:lnTo>
                  <a:lnTo>
                    <a:pt x="198549" y="141099"/>
                  </a:lnTo>
                  <a:lnTo>
                    <a:pt x="215366" y="131756"/>
                  </a:lnTo>
                  <a:lnTo>
                    <a:pt x="227519" y="116685"/>
                  </a:lnTo>
                  <a:lnTo>
                    <a:pt x="246294" y="76390"/>
                  </a:lnTo>
                  <a:lnTo>
                    <a:pt x="243843" y="130144"/>
                  </a:lnTo>
                  <a:lnTo>
                    <a:pt x="253711" y="186228"/>
                  </a:lnTo>
                  <a:lnTo>
                    <a:pt x="263517" y="238927"/>
                  </a:lnTo>
                  <a:lnTo>
                    <a:pt x="273831" y="289246"/>
                  </a:lnTo>
                  <a:lnTo>
                    <a:pt x="281177" y="349779"/>
                  </a:lnTo>
                  <a:lnTo>
                    <a:pt x="283353" y="404759"/>
                  </a:lnTo>
                  <a:lnTo>
                    <a:pt x="283658" y="422635"/>
                  </a:lnTo>
                  <a:lnTo>
                    <a:pt x="274639" y="451855"/>
                  </a:lnTo>
                  <a:lnTo>
                    <a:pt x="267321" y="464561"/>
                  </a:lnTo>
                  <a:lnTo>
                    <a:pt x="243592" y="481798"/>
                  </a:lnTo>
                  <a:lnTo>
                    <a:pt x="211208" y="492188"/>
                  </a:lnTo>
                  <a:lnTo>
                    <a:pt x="150448" y="499207"/>
                  </a:lnTo>
                  <a:lnTo>
                    <a:pt x="89336" y="505227"/>
                  </a:lnTo>
                  <a:lnTo>
                    <a:pt x="31945" y="501434"/>
                  </a:lnTo>
                  <a:lnTo>
                    <a:pt x="0" y="500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11933" y="442196"/>
              <a:ext cx="5590" cy="200043"/>
            </a:xfrm>
            <a:custGeom>
              <a:avLst/>
              <a:gdLst/>
              <a:ahLst/>
              <a:cxnLst/>
              <a:rect l="0" t="0" r="0" b="0"/>
              <a:pathLst>
                <a:path w="5590" h="2000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5453" y="165297"/>
                  </a:lnTo>
                  <a:lnTo>
                    <a:pt x="558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17522" y="31585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8998" y="449706"/>
              <a:ext cx="173450" cy="170095"/>
            </a:xfrm>
            <a:custGeom>
              <a:avLst/>
              <a:gdLst/>
              <a:ahLst/>
              <a:cxnLst/>
              <a:rect l="0" t="0" r="0" b="0"/>
              <a:pathLst>
                <a:path w="173450" h="170095">
                  <a:moveTo>
                    <a:pt x="120151" y="13547"/>
                  </a:moveTo>
                  <a:lnTo>
                    <a:pt x="103383" y="2369"/>
                  </a:lnTo>
                  <a:lnTo>
                    <a:pt x="85792" y="0"/>
                  </a:lnTo>
                  <a:lnTo>
                    <a:pt x="45903" y="8012"/>
                  </a:lnTo>
                  <a:lnTo>
                    <a:pt x="14704" y="23086"/>
                  </a:lnTo>
                  <a:lnTo>
                    <a:pt x="7738" y="31605"/>
                  </a:lnTo>
                  <a:lnTo>
                    <a:pt x="0" y="53548"/>
                  </a:lnTo>
                  <a:lnTo>
                    <a:pt x="2615" y="61272"/>
                  </a:lnTo>
                  <a:lnTo>
                    <a:pt x="9038" y="66421"/>
                  </a:lnTo>
                  <a:lnTo>
                    <a:pt x="18000" y="69853"/>
                  </a:lnTo>
                  <a:lnTo>
                    <a:pt x="37316" y="70548"/>
                  </a:lnTo>
                  <a:lnTo>
                    <a:pt x="95984" y="67934"/>
                  </a:lnTo>
                  <a:lnTo>
                    <a:pt x="151327" y="80920"/>
                  </a:lnTo>
                  <a:lnTo>
                    <a:pt x="159652" y="86538"/>
                  </a:lnTo>
                  <a:lnTo>
                    <a:pt x="172022" y="102140"/>
                  </a:lnTo>
                  <a:lnTo>
                    <a:pt x="173449" y="111213"/>
                  </a:lnTo>
                  <a:lnTo>
                    <a:pt x="168795" y="130654"/>
                  </a:lnTo>
                  <a:lnTo>
                    <a:pt x="153021" y="155740"/>
                  </a:lnTo>
                  <a:lnTo>
                    <a:pt x="133980" y="164482"/>
                  </a:lnTo>
                  <a:lnTo>
                    <a:pt x="83628" y="170094"/>
                  </a:lnTo>
                  <a:lnTo>
                    <a:pt x="32370" y="162960"/>
                  </a:lnTo>
                  <a:lnTo>
                    <a:pt x="14866" y="160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61840" y="207090"/>
              <a:ext cx="166377" cy="414092"/>
            </a:xfrm>
            <a:custGeom>
              <a:avLst/>
              <a:gdLst/>
              <a:ahLst/>
              <a:cxnLst/>
              <a:rect l="0" t="0" r="0" b="0"/>
              <a:pathLst>
                <a:path w="166377" h="414092">
                  <a:moveTo>
                    <a:pt x="71620" y="414091"/>
                  </a:moveTo>
                  <a:lnTo>
                    <a:pt x="60167" y="365160"/>
                  </a:lnTo>
                  <a:lnTo>
                    <a:pt x="46871" y="306030"/>
                  </a:lnTo>
                  <a:lnTo>
                    <a:pt x="36471" y="257810"/>
                  </a:lnTo>
                  <a:lnTo>
                    <a:pt x="22476" y="196351"/>
                  </a:lnTo>
                  <a:lnTo>
                    <a:pt x="8446" y="135337"/>
                  </a:lnTo>
                  <a:lnTo>
                    <a:pt x="0" y="83208"/>
                  </a:lnTo>
                  <a:lnTo>
                    <a:pt x="4125" y="41791"/>
                  </a:lnTo>
                  <a:lnTo>
                    <a:pt x="9076" y="31360"/>
                  </a:lnTo>
                  <a:lnTo>
                    <a:pt x="23935" y="16651"/>
                  </a:lnTo>
                  <a:lnTo>
                    <a:pt x="52032" y="1793"/>
                  </a:lnTo>
                  <a:lnTo>
                    <a:pt x="75392" y="0"/>
                  </a:lnTo>
                  <a:lnTo>
                    <a:pt x="132731" y="11427"/>
                  </a:lnTo>
                  <a:lnTo>
                    <a:pt x="166376" y="24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96589" y="45272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41507" y="2195"/>
                  </a:lnTo>
                  <a:lnTo>
                    <a:pt x="90083" y="434"/>
                  </a:lnTo>
                  <a:lnTo>
                    <a:pt x="27143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55709" y="421139"/>
              <a:ext cx="151493" cy="192071"/>
            </a:xfrm>
            <a:custGeom>
              <a:avLst/>
              <a:gdLst/>
              <a:ahLst/>
              <a:cxnLst/>
              <a:rect l="0" t="0" r="0" b="0"/>
              <a:pathLst>
                <a:path w="151493" h="192071">
                  <a:moveTo>
                    <a:pt x="4093" y="63171"/>
                  </a:moveTo>
                  <a:lnTo>
                    <a:pt x="18747" y="116199"/>
                  </a:lnTo>
                  <a:lnTo>
                    <a:pt x="44092" y="176840"/>
                  </a:lnTo>
                  <a:lnTo>
                    <a:pt x="48307" y="188084"/>
                  </a:lnTo>
                  <a:lnTo>
                    <a:pt x="48777" y="192070"/>
                  </a:lnTo>
                  <a:lnTo>
                    <a:pt x="46750" y="191218"/>
                  </a:lnTo>
                  <a:lnTo>
                    <a:pt x="21495" y="161445"/>
                  </a:lnTo>
                  <a:lnTo>
                    <a:pt x="1026" y="100390"/>
                  </a:lnTo>
                  <a:lnTo>
                    <a:pt x="0" y="76204"/>
                  </a:lnTo>
                  <a:lnTo>
                    <a:pt x="4614" y="54926"/>
                  </a:lnTo>
                  <a:lnTo>
                    <a:pt x="14463" y="37670"/>
                  </a:lnTo>
                  <a:lnTo>
                    <a:pt x="29758" y="25321"/>
                  </a:lnTo>
                  <a:lnTo>
                    <a:pt x="68174" y="7862"/>
                  </a:lnTo>
                  <a:lnTo>
                    <a:pt x="125240" y="1036"/>
                  </a:lnTo>
                  <a:lnTo>
                    <a:pt x="1514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85839" y="505367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0372" y="3158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75657" y="428722"/>
              <a:ext cx="147400" cy="185009"/>
            </a:xfrm>
            <a:custGeom>
              <a:avLst/>
              <a:gdLst/>
              <a:ahLst/>
              <a:cxnLst/>
              <a:rect l="0" t="0" r="0" b="0"/>
              <a:pathLst>
                <a:path w="147400" h="185009">
                  <a:moveTo>
                    <a:pt x="0" y="45060"/>
                  </a:moveTo>
                  <a:lnTo>
                    <a:pt x="49498" y="94558"/>
                  </a:lnTo>
                  <a:lnTo>
                    <a:pt x="69573" y="102154"/>
                  </a:lnTo>
                  <a:lnTo>
                    <a:pt x="81477" y="104180"/>
                  </a:lnTo>
                  <a:lnTo>
                    <a:pt x="104062" y="100191"/>
                  </a:lnTo>
                  <a:lnTo>
                    <a:pt x="114998" y="95852"/>
                  </a:lnTo>
                  <a:lnTo>
                    <a:pt x="130269" y="81672"/>
                  </a:lnTo>
                  <a:lnTo>
                    <a:pt x="135979" y="72978"/>
                  </a:lnTo>
                  <a:lnTo>
                    <a:pt x="139204" y="53958"/>
                  </a:lnTo>
                  <a:lnTo>
                    <a:pt x="138426" y="43973"/>
                  </a:lnTo>
                  <a:lnTo>
                    <a:pt x="131323" y="26639"/>
                  </a:lnTo>
                  <a:lnTo>
                    <a:pt x="126153" y="18742"/>
                  </a:lnTo>
                  <a:lnTo>
                    <a:pt x="107931" y="6847"/>
                  </a:lnTo>
                  <a:lnTo>
                    <a:pt x="85404" y="0"/>
                  </a:lnTo>
                  <a:lnTo>
                    <a:pt x="63694" y="857"/>
                  </a:lnTo>
                  <a:lnTo>
                    <a:pt x="45466" y="8257"/>
                  </a:lnTo>
                  <a:lnTo>
                    <a:pt x="29566" y="20514"/>
                  </a:lnTo>
                  <a:lnTo>
                    <a:pt x="14700" y="37660"/>
                  </a:lnTo>
                  <a:lnTo>
                    <a:pt x="6533" y="60098"/>
                  </a:lnTo>
                  <a:lnTo>
                    <a:pt x="4074" y="84499"/>
                  </a:lnTo>
                  <a:lnTo>
                    <a:pt x="6880" y="107042"/>
                  </a:lnTo>
                  <a:lnTo>
                    <a:pt x="20626" y="139464"/>
                  </a:lnTo>
                  <a:lnTo>
                    <a:pt x="39517" y="165708"/>
                  </a:lnTo>
                  <a:lnTo>
                    <a:pt x="65521" y="182713"/>
                  </a:lnTo>
                  <a:lnTo>
                    <a:pt x="85272" y="185008"/>
                  </a:lnTo>
                  <a:lnTo>
                    <a:pt x="147399" y="171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75698" y="495180"/>
              <a:ext cx="126343" cy="147059"/>
            </a:xfrm>
            <a:custGeom>
              <a:avLst/>
              <a:gdLst/>
              <a:ahLst/>
              <a:cxnLst/>
              <a:rect l="0" t="0" r="0" b="0"/>
              <a:pathLst>
                <a:path w="126343" h="147059">
                  <a:moveTo>
                    <a:pt x="0" y="62830"/>
                  </a:moveTo>
                  <a:lnTo>
                    <a:pt x="3120" y="105522"/>
                  </a:lnTo>
                  <a:lnTo>
                    <a:pt x="6066" y="118069"/>
                  </a:lnTo>
                  <a:lnTo>
                    <a:pt x="1031" y="76098"/>
                  </a:lnTo>
                  <a:lnTo>
                    <a:pt x="2544" y="25720"/>
                  </a:lnTo>
                  <a:lnTo>
                    <a:pt x="11269" y="6952"/>
                  </a:lnTo>
                  <a:lnTo>
                    <a:pt x="18042" y="2181"/>
                  </a:lnTo>
                  <a:lnTo>
                    <a:pt x="26066" y="171"/>
                  </a:lnTo>
                  <a:lnTo>
                    <a:pt x="34925" y="0"/>
                  </a:lnTo>
                  <a:lnTo>
                    <a:pt x="64161" y="10938"/>
                  </a:lnTo>
                  <a:lnTo>
                    <a:pt x="89461" y="34586"/>
                  </a:lnTo>
                  <a:lnTo>
                    <a:pt x="114654" y="84327"/>
                  </a:lnTo>
                  <a:lnTo>
                    <a:pt x="122879" y="115603"/>
                  </a:lnTo>
                  <a:lnTo>
                    <a:pt x="126342" y="147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89468" y="281891"/>
              <a:ext cx="154729" cy="372439"/>
            </a:xfrm>
            <a:custGeom>
              <a:avLst/>
              <a:gdLst/>
              <a:ahLst/>
              <a:cxnLst/>
              <a:rect l="0" t="0" r="0" b="0"/>
              <a:pathLst>
                <a:path w="154729" h="372439">
                  <a:moveTo>
                    <a:pt x="91557" y="286647"/>
                  </a:moveTo>
                  <a:lnTo>
                    <a:pt x="76902" y="242685"/>
                  </a:lnTo>
                  <a:lnTo>
                    <a:pt x="63986" y="228894"/>
                  </a:lnTo>
                  <a:lnTo>
                    <a:pt x="55629" y="223579"/>
                  </a:lnTo>
                  <a:lnTo>
                    <a:pt x="46548" y="222375"/>
                  </a:lnTo>
                  <a:lnTo>
                    <a:pt x="27099" y="227276"/>
                  </a:lnTo>
                  <a:lnTo>
                    <a:pt x="12996" y="240373"/>
                  </a:lnTo>
                  <a:lnTo>
                    <a:pt x="7598" y="248779"/>
                  </a:lnTo>
                  <a:lnTo>
                    <a:pt x="0" y="288555"/>
                  </a:lnTo>
                  <a:lnTo>
                    <a:pt x="3337" y="326207"/>
                  </a:lnTo>
                  <a:lnTo>
                    <a:pt x="11794" y="345564"/>
                  </a:lnTo>
                  <a:lnTo>
                    <a:pt x="17324" y="354001"/>
                  </a:lnTo>
                  <a:lnTo>
                    <a:pt x="32828" y="366495"/>
                  </a:lnTo>
                  <a:lnTo>
                    <a:pt x="41876" y="371465"/>
                  </a:lnTo>
                  <a:lnTo>
                    <a:pt x="51417" y="372438"/>
                  </a:lnTo>
                  <a:lnTo>
                    <a:pt x="71377" y="367281"/>
                  </a:lnTo>
                  <a:lnTo>
                    <a:pt x="85707" y="354070"/>
                  </a:lnTo>
                  <a:lnTo>
                    <a:pt x="100352" y="323782"/>
                  </a:lnTo>
                  <a:lnTo>
                    <a:pt x="115780" y="266037"/>
                  </a:lnTo>
                  <a:lnTo>
                    <a:pt x="120961" y="215550"/>
                  </a:lnTo>
                  <a:lnTo>
                    <a:pt x="122496" y="163546"/>
                  </a:lnTo>
                  <a:lnTo>
                    <a:pt x="121844" y="103147"/>
                  </a:lnTo>
                  <a:lnTo>
                    <a:pt x="108471" y="39695"/>
                  </a:lnTo>
                  <a:lnTo>
                    <a:pt x="98388" y="4076"/>
                  </a:lnTo>
                  <a:lnTo>
                    <a:pt x="94941" y="0"/>
                  </a:lnTo>
                  <a:lnTo>
                    <a:pt x="91473" y="793"/>
                  </a:lnTo>
                  <a:lnTo>
                    <a:pt x="87991" y="4831"/>
                  </a:lnTo>
                  <a:lnTo>
                    <a:pt x="82403" y="60574"/>
                  </a:lnTo>
                  <a:lnTo>
                    <a:pt x="82605" y="111778"/>
                  </a:lnTo>
                  <a:lnTo>
                    <a:pt x="88384" y="162825"/>
                  </a:lnTo>
                  <a:lnTo>
                    <a:pt x="94050" y="222588"/>
                  </a:lnTo>
                  <a:lnTo>
                    <a:pt x="106087" y="273864"/>
                  </a:lnTo>
                  <a:lnTo>
                    <a:pt x="121858" y="301447"/>
                  </a:lnTo>
                  <a:lnTo>
                    <a:pt x="154728" y="339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18023" y="242155"/>
              <a:ext cx="10401" cy="389555"/>
            </a:xfrm>
            <a:custGeom>
              <a:avLst/>
              <a:gdLst/>
              <a:ahLst/>
              <a:cxnLst/>
              <a:rect l="0" t="0" r="0" b="0"/>
              <a:pathLst>
                <a:path w="10401" h="389555">
                  <a:moveTo>
                    <a:pt x="10400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59505"/>
                  </a:lnTo>
                  <a:lnTo>
                    <a:pt x="5500" y="215977"/>
                  </a:lnTo>
                  <a:lnTo>
                    <a:pt x="8948" y="275343"/>
                  </a:lnTo>
                  <a:lnTo>
                    <a:pt x="9971" y="331797"/>
                  </a:lnTo>
                  <a:lnTo>
                    <a:pt x="1040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91595" y="505367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4572" y="54145"/>
                  </a:lnTo>
                  <a:lnTo>
                    <a:pt x="37751" y="112286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49480" y="452725"/>
              <a:ext cx="157929" cy="452726"/>
            </a:xfrm>
            <a:custGeom>
              <a:avLst/>
              <a:gdLst/>
              <a:ahLst/>
              <a:cxnLst/>
              <a:rect l="0" t="0" r="0" b="0"/>
              <a:pathLst>
                <a:path w="157929" h="452726">
                  <a:moveTo>
                    <a:pt x="157928" y="0"/>
                  </a:moveTo>
                  <a:lnTo>
                    <a:pt x="142287" y="26386"/>
                  </a:lnTo>
                  <a:lnTo>
                    <a:pt x="123084" y="83312"/>
                  </a:lnTo>
                  <a:lnTo>
                    <a:pt x="106790" y="132310"/>
                  </a:lnTo>
                  <a:lnTo>
                    <a:pt x="87144" y="191281"/>
                  </a:lnTo>
                  <a:lnTo>
                    <a:pt x="67950" y="248874"/>
                  </a:lnTo>
                  <a:lnTo>
                    <a:pt x="49300" y="304825"/>
                  </a:lnTo>
                  <a:lnTo>
                    <a:pt x="26723" y="361812"/>
                  </a:lnTo>
                  <a:lnTo>
                    <a:pt x="8958" y="39927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04474" y="409766"/>
              <a:ext cx="166189" cy="232473"/>
            </a:xfrm>
            <a:custGeom>
              <a:avLst/>
              <a:gdLst/>
              <a:ahLst/>
              <a:cxnLst/>
              <a:rect l="0" t="0" r="0" b="0"/>
              <a:pathLst>
                <a:path w="166189" h="232473">
                  <a:moveTo>
                    <a:pt x="103017" y="95601"/>
                  </a:moveTo>
                  <a:lnTo>
                    <a:pt x="108606" y="78834"/>
                  </a:lnTo>
                  <a:lnTo>
                    <a:pt x="108231" y="61243"/>
                  </a:lnTo>
                  <a:lnTo>
                    <a:pt x="98458" y="21354"/>
                  </a:lnTo>
                  <a:lnTo>
                    <a:pt x="92959" y="13348"/>
                  </a:lnTo>
                  <a:lnTo>
                    <a:pt x="77490" y="1333"/>
                  </a:lnTo>
                  <a:lnTo>
                    <a:pt x="69621" y="0"/>
                  </a:lnTo>
                  <a:lnTo>
                    <a:pt x="62036" y="1452"/>
                  </a:lnTo>
                  <a:lnTo>
                    <a:pt x="40182" y="14673"/>
                  </a:lnTo>
                  <a:lnTo>
                    <a:pt x="27127" y="28048"/>
                  </a:lnTo>
                  <a:lnTo>
                    <a:pt x="5387" y="75354"/>
                  </a:lnTo>
                  <a:lnTo>
                    <a:pt x="0" y="117548"/>
                  </a:lnTo>
                  <a:lnTo>
                    <a:pt x="3993" y="167095"/>
                  </a:lnTo>
                  <a:lnTo>
                    <a:pt x="12586" y="207642"/>
                  </a:lnTo>
                  <a:lnTo>
                    <a:pt x="19333" y="214749"/>
                  </a:lnTo>
                  <a:lnTo>
                    <a:pt x="28511" y="218317"/>
                  </a:lnTo>
                  <a:lnTo>
                    <a:pt x="39308" y="219526"/>
                  </a:lnTo>
                  <a:lnTo>
                    <a:pt x="47676" y="216822"/>
                  </a:lnTo>
                  <a:lnTo>
                    <a:pt x="54425" y="211510"/>
                  </a:lnTo>
                  <a:lnTo>
                    <a:pt x="69512" y="187267"/>
                  </a:lnTo>
                  <a:lnTo>
                    <a:pt x="92320" y="126915"/>
                  </a:lnTo>
                  <a:lnTo>
                    <a:pt x="99848" y="92401"/>
                  </a:lnTo>
                  <a:lnTo>
                    <a:pt x="101608" y="75462"/>
                  </a:lnTo>
                  <a:lnTo>
                    <a:pt x="114387" y="136704"/>
                  </a:lnTo>
                  <a:lnTo>
                    <a:pt x="132374" y="189055"/>
                  </a:lnTo>
                  <a:lnTo>
                    <a:pt x="166188" y="232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81191" y="455662"/>
              <a:ext cx="121366" cy="179291"/>
            </a:xfrm>
            <a:custGeom>
              <a:avLst/>
              <a:gdLst/>
              <a:ahLst/>
              <a:cxnLst/>
              <a:rect l="0" t="0" r="0" b="0"/>
              <a:pathLst>
                <a:path w="121366" h="179291">
                  <a:moveTo>
                    <a:pt x="0" y="49705"/>
                  </a:moveTo>
                  <a:lnTo>
                    <a:pt x="0" y="108322"/>
                  </a:lnTo>
                  <a:lnTo>
                    <a:pt x="11453" y="164919"/>
                  </a:lnTo>
                  <a:lnTo>
                    <a:pt x="15618" y="179290"/>
                  </a:lnTo>
                  <a:lnTo>
                    <a:pt x="5841" y="145669"/>
                  </a:lnTo>
                  <a:lnTo>
                    <a:pt x="1153" y="94181"/>
                  </a:lnTo>
                  <a:lnTo>
                    <a:pt x="2681" y="54045"/>
                  </a:lnTo>
                  <a:lnTo>
                    <a:pt x="16912" y="20575"/>
                  </a:lnTo>
                  <a:lnTo>
                    <a:pt x="29353" y="3223"/>
                  </a:lnTo>
                  <a:lnTo>
                    <a:pt x="37116" y="0"/>
                  </a:lnTo>
                  <a:lnTo>
                    <a:pt x="45801" y="191"/>
                  </a:lnTo>
                  <a:lnTo>
                    <a:pt x="55101" y="2658"/>
                  </a:lnTo>
                  <a:lnTo>
                    <a:pt x="62470" y="7812"/>
                  </a:lnTo>
                  <a:lnTo>
                    <a:pt x="97805" y="61178"/>
                  </a:lnTo>
                  <a:lnTo>
                    <a:pt x="109957" y="93269"/>
                  </a:lnTo>
                  <a:lnTo>
                    <a:pt x="120631" y="153564"/>
                  </a:lnTo>
                  <a:lnTo>
                    <a:pt x="121365" y="161058"/>
                  </a:lnTo>
                  <a:lnTo>
                    <a:pt x="120684" y="166055"/>
                  </a:lnTo>
                  <a:lnTo>
                    <a:pt x="115813" y="176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46553" y="197665"/>
              <a:ext cx="129437" cy="442854"/>
            </a:xfrm>
            <a:custGeom>
              <a:avLst/>
              <a:gdLst/>
              <a:ahLst/>
              <a:cxnLst/>
              <a:rect l="0" t="0" r="0" b="0"/>
              <a:pathLst>
                <a:path w="129437" h="442854">
                  <a:moveTo>
                    <a:pt x="87322" y="360345"/>
                  </a:moveTo>
                  <a:lnTo>
                    <a:pt x="92911" y="343577"/>
                  </a:lnTo>
                  <a:lnTo>
                    <a:pt x="92536" y="325986"/>
                  </a:lnTo>
                  <a:lnTo>
                    <a:pt x="87299" y="307640"/>
                  </a:lnTo>
                  <a:lnTo>
                    <a:pt x="77173" y="291687"/>
                  </a:lnTo>
                  <a:lnTo>
                    <a:pt x="68858" y="287667"/>
                  </a:lnTo>
                  <a:lnTo>
                    <a:pt x="47140" y="286319"/>
                  </a:lnTo>
                  <a:lnTo>
                    <a:pt x="38307" y="289938"/>
                  </a:lnTo>
                  <a:lnTo>
                    <a:pt x="25373" y="303316"/>
                  </a:lnTo>
                  <a:lnTo>
                    <a:pt x="0" y="360884"/>
                  </a:lnTo>
                  <a:lnTo>
                    <a:pt x="357" y="397679"/>
                  </a:lnTo>
                  <a:lnTo>
                    <a:pt x="13462" y="432628"/>
                  </a:lnTo>
                  <a:lnTo>
                    <a:pt x="21704" y="438949"/>
                  </a:lnTo>
                  <a:lnTo>
                    <a:pt x="43340" y="442853"/>
                  </a:lnTo>
                  <a:lnTo>
                    <a:pt x="53321" y="439917"/>
                  </a:lnTo>
                  <a:lnTo>
                    <a:pt x="70650" y="427296"/>
                  </a:lnTo>
                  <a:lnTo>
                    <a:pt x="83032" y="406868"/>
                  </a:lnTo>
                  <a:lnTo>
                    <a:pt x="100512" y="350038"/>
                  </a:lnTo>
                  <a:lnTo>
                    <a:pt x="114060" y="295788"/>
                  </a:lnTo>
                  <a:lnTo>
                    <a:pt x="117471" y="241001"/>
                  </a:lnTo>
                  <a:lnTo>
                    <a:pt x="118482" y="180314"/>
                  </a:lnTo>
                  <a:lnTo>
                    <a:pt x="117611" y="121389"/>
                  </a:lnTo>
                  <a:lnTo>
                    <a:pt x="110549" y="65139"/>
                  </a:lnTo>
                  <a:lnTo>
                    <a:pt x="103218" y="9314"/>
                  </a:lnTo>
                  <a:lnTo>
                    <a:pt x="99089" y="2322"/>
                  </a:lnTo>
                  <a:lnTo>
                    <a:pt x="93997" y="0"/>
                  </a:lnTo>
                  <a:lnTo>
                    <a:pt x="88262" y="792"/>
                  </a:lnTo>
                  <a:lnTo>
                    <a:pt x="83270" y="6000"/>
                  </a:lnTo>
                  <a:lnTo>
                    <a:pt x="74602" y="24264"/>
                  </a:lnTo>
                  <a:lnTo>
                    <a:pt x="73091" y="44859"/>
                  </a:lnTo>
                  <a:lnTo>
                    <a:pt x="76062" y="97855"/>
                  </a:lnTo>
                  <a:lnTo>
                    <a:pt x="76577" y="147519"/>
                  </a:lnTo>
                  <a:lnTo>
                    <a:pt x="83986" y="202232"/>
                  </a:lnTo>
                  <a:lnTo>
                    <a:pt x="89783" y="260699"/>
                  </a:lnTo>
                  <a:lnTo>
                    <a:pt x="101845" y="312326"/>
                  </a:lnTo>
                  <a:lnTo>
                    <a:pt x="118971" y="366976"/>
                  </a:lnTo>
                  <a:lnTo>
                    <a:pt x="129436" y="391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68312" y="396748"/>
              <a:ext cx="195064" cy="242200"/>
            </a:xfrm>
            <a:custGeom>
              <a:avLst/>
              <a:gdLst/>
              <a:ahLst/>
              <a:cxnLst/>
              <a:rect l="0" t="0" r="0" b="0"/>
              <a:pathLst>
                <a:path w="195064" h="242200">
                  <a:moveTo>
                    <a:pt x="128816" y="55977"/>
                  </a:moveTo>
                  <a:lnTo>
                    <a:pt x="119241" y="31930"/>
                  </a:lnTo>
                  <a:lnTo>
                    <a:pt x="108573" y="17603"/>
                  </a:lnTo>
                  <a:lnTo>
                    <a:pt x="83824" y="1973"/>
                  </a:lnTo>
                  <a:lnTo>
                    <a:pt x="64365" y="0"/>
                  </a:lnTo>
                  <a:lnTo>
                    <a:pt x="44019" y="4192"/>
                  </a:lnTo>
                  <a:lnTo>
                    <a:pt x="23279" y="13854"/>
                  </a:lnTo>
                  <a:lnTo>
                    <a:pt x="8601" y="29067"/>
                  </a:lnTo>
                  <a:lnTo>
                    <a:pt x="3050" y="38037"/>
                  </a:lnTo>
                  <a:lnTo>
                    <a:pt x="0" y="60482"/>
                  </a:lnTo>
                  <a:lnTo>
                    <a:pt x="825" y="73018"/>
                  </a:lnTo>
                  <a:lnTo>
                    <a:pt x="4884" y="82546"/>
                  </a:lnTo>
                  <a:lnTo>
                    <a:pt x="18753" y="96251"/>
                  </a:lnTo>
                  <a:lnTo>
                    <a:pt x="27365" y="99204"/>
                  </a:lnTo>
                  <a:lnTo>
                    <a:pt x="82268" y="104058"/>
                  </a:lnTo>
                  <a:lnTo>
                    <a:pt x="127940" y="117294"/>
                  </a:lnTo>
                  <a:lnTo>
                    <a:pt x="158973" y="135886"/>
                  </a:lnTo>
                  <a:lnTo>
                    <a:pt x="182335" y="163102"/>
                  </a:lnTo>
                  <a:lnTo>
                    <a:pt x="192767" y="183137"/>
                  </a:lnTo>
                  <a:lnTo>
                    <a:pt x="195063" y="203739"/>
                  </a:lnTo>
                  <a:lnTo>
                    <a:pt x="194038" y="214147"/>
                  </a:lnTo>
                  <a:lnTo>
                    <a:pt x="188675" y="222255"/>
                  </a:lnTo>
                  <a:lnTo>
                    <a:pt x="170238" y="234383"/>
                  </a:lnTo>
                  <a:lnTo>
                    <a:pt x="133550" y="242199"/>
                  </a:lnTo>
                  <a:lnTo>
                    <a:pt x="80401" y="236434"/>
                  </a:lnTo>
                  <a:lnTo>
                    <a:pt x="47011" y="226169"/>
                  </a:lnTo>
                  <a:lnTo>
                    <a:pt x="13002" y="203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81357" y="484717"/>
              <a:ext cx="242156" cy="189107"/>
            </a:xfrm>
            <a:custGeom>
              <a:avLst/>
              <a:gdLst/>
              <a:ahLst/>
              <a:cxnLst/>
              <a:rect l="0" t="0" r="0" b="0"/>
              <a:pathLst>
                <a:path w="242156" h="189107">
                  <a:moveTo>
                    <a:pt x="0" y="52236"/>
                  </a:moveTo>
                  <a:lnTo>
                    <a:pt x="0" y="110853"/>
                  </a:lnTo>
                  <a:lnTo>
                    <a:pt x="6065" y="149602"/>
                  </a:lnTo>
                  <a:lnTo>
                    <a:pt x="5213" y="148732"/>
                  </a:lnTo>
                  <a:lnTo>
                    <a:pt x="3475" y="144643"/>
                  </a:lnTo>
                  <a:lnTo>
                    <a:pt x="457" y="91730"/>
                  </a:lnTo>
                  <a:lnTo>
                    <a:pt x="90" y="37680"/>
                  </a:lnTo>
                  <a:lnTo>
                    <a:pt x="6278" y="16131"/>
                  </a:lnTo>
                  <a:lnTo>
                    <a:pt x="11205" y="7109"/>
                  </a:lnTo>
                  <a:lnTo>
                    <a:pt x="17998" y="2264"/>
                  </a:lnTo>
                  <a:lnTo>
                    <a:pt x="26037" y="204"/>
                  </a:lnTo>
                  <a:lnTo>
                    <a:pt x="34905" y="0"/>
                  </a:lnTo>
                  <a:lnTo>
                    <a:pt x="41988" y="3374"/>
                  </a:lnTo>
                  <a:lnTo>
                    <a:pt x="71328" y="43592"/>
                  </a:lnTo>
                  <a:lnTo>
                    <a:pt x="97749" y="105044"/>
                  </a:lnTo>
                  <a:lnTo>
                    <a:pt x="101431" y="108498"/>
                  </a:lnTo>
                  <a:lnTo>
                    <a:pt x="105055" y="107292"/>
                  </a:lnTo>
                  <a:lnTo>
                    <a:pt x="108641" y="102978"/>
                  </a:lnTo>
                  <a:lnTo>
                    <a:pt x="120772" y="42080"/>
                  </a:lnTo>
                  <a:lnTo>
                    <a:pt x="130281" y="10232"/>
                  </a:lnTo>
                  <a:lnTo>
                    <a:pt x="137157" y="4346"/>
                  </a:lnTo>
                  <a:lnTo>
                    <a:pt x="146420" y="1592"/>
                  </a:lnTo>
                  <a:lnTo>
                    <a:pt x="157274" y="926"/>
                  </a:lnTo>
                  <a:lnTo>
                    <a:pt x="178694" y="6425"/>
                  </a:lnTo>
                  <a:lnTo>
                    <a:pt x="189319" y="11167"/>
                  </a:lnTo>
                  <a:lnTo>
                    <a:pt x="204244" y="25794"/>
                  </a:lnTo>
                  <a:lnTo>
                    <a:pt x="231071" y="84273"/>
                  </a:lnTo>
                  <a:lnTo>
                    <a:pt x="238870" y="118660"/>
                  </a:lnTo>
                  <a:lnTo>
                    <a:pt x="241182" y="155365"/>
                  </a:lnTo>
                  <a:lnTo>
                    <a:pt x="242155" y="189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74056" y="492347"/>
              <a:ext cx="212669" cy="161343"/>
            </a:xfrm>
            <a:custGeom>
              <a:avLst/>
              <a:gdLst/>
              <a:ahLst/>
              <a:cxnLst/>
              <a:rect l="0" t="0" r="0" b="0"/>
              <a:pathLst>
                <a:path w="212669" h="161343">
                  <a:moveTo>
                    <a:pt x="96855" y="76191"/>
                  </a:moveTo>
                  <a:lnTo>
                    <a:pt x="93735" y="33500"/>
                  </a:lnTo>
                  <a:lnTo>
                    <a:pt x="91265" y="23164"/>
                  </a:lnTo>
                  <a:lnTo>
                    <a:pt x="86109" y="15103"/>
                  </a:lnTo>
                  <a:lnTo>
                    <a:pt x="71022" y="3028"/>
                  </a:lnTo>
                  <a:lnTo>
                    <a:pt x="52618" y="0"/>
                  </a:lnTo>
                  <a:lnTo>
                    <a:pt x="42797" y="831"/>
                  </a:lnTo>
                  <a:lnTo>
                    <a:pt x="25645" y="7993"/>
                  </a:lnTo>
                  <a:lnTo>
                    <a:pt x="17796" y="13178"/>
                  </a:lnTo>
                  <a:lnTo>
                    <a:pt x="5955" y="31418"/>
                  </a:lnTo>
                  <a:lnTo>
                    <a:pt x="1160" y="42833"/>
                  </a:lnTo>
                  <a:lnTo>
                    <a:pt x="0" y="86844"/>
                  </a:lnTo>
                  <a:lnTo>
                    <a:pt x="7065" y="131340"/>
                  </a:lnTo>
                  <a:lnTo>
                    <a:pt x="12429" y="142203"/>
                  </a:lnTo>
                  <a:lnTo>
                    <a:pt x="27747" y="157393"/>
                  </a:lnTo>
                  <a:lnTo>
                    <a:pt x="36745" y="160741"/>
                  </a:lnTo>
                  <a:lnTo>
                    <a:pt x="56101" y="161342"/>
                  </a:lnTo>
                  <a:lnTo>
                    <a:pt x="65006" y="157525"/>
                  </a:lnTo>
                  <a:lnTo>
                    <a:pt x="81140" y="143925"/>
                  </a:lnTo>
                  <a:lnTo>
                    <a:pt x="97788" y="116538"/>
                  </a:lnTo>
                  <a:lnTo>
                    <a:pt x="110129" y="75018"/>
                  </a:lnTo>
                  <a:lnTo>
                    <a:pt x="110308" y="33586"/>
                  </a:lnTo>
                  <a:lnTo>
                    <a:pt x="128817" y="87821"/>
                  </a:lnTo>
                  <a:lnTo>
                    <a:pt x="132201" y="97982"/>
                  </a:lnTo>
                  <a:lnTo>
                    <a:pt x="145320" y="115512"/>
                  </a:lnTo>
                  <a:lnTo>
                    <a:pt x="153731" y="123462"/>
                  </a:lnTo>
                  <a:lnTo>
                    <a:pt x="164018" y="127592"/>
                  </a:lnTo>
                  <a:lnTo>
                    <a:pt x="212668" y="128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92784" y="410611"/>
              <a:ext cx="130812" cy="213899"/>
            </a:xfrm>
            <a:custGeom>
              <a:avLst/>
              <a:gdLst/>
              <a:ahLst/>
              <a:cxnLst/>
              <a:rect l="0" t="0" r="0" b="0"/>
              <a:pathLst>
                <a:path w="130812" h="213899">
                  <a:moveTo>
                    <a:pt x="14997" y="94756"/>
                  </a:moveTo>
                  <a:lnTo>
                    <a:pt x="9408" y="111524"/>
                  </a:lnTo>
                  <a:lnTo>
                    <a:pt x="11521" y="144308"/>
                  </a:lnTo>
                  <a:lnTo>
                    <a:pt x="34325" y="199634"/>
                  </a:lnTo>
                  <a:lnTo>
                    <a:pt x="39965" y="213898"/>
                  </a:lnTo>
                  <a:lnTo>
                    <a:pt x="38571" y="208540"/>
                  </a:lnTo>
                  <a:lnTo>
                    <a:pt x="8690" y="145494"/>
                  </a:lnTo>
                  <a:lnTo>
                    <a:pt x="0" y="108360"/>
                  </a:lnTo>
                  <a:lnTo>
                    <a:pt x="1703" y="85595"/>
                  </a:lnTo>
                  <a:lnTo>
                    <a:pt x="12598" y="66898"/>
                  </a:lnTo>
                  <a:lnTo>
                    <a:pt x="29139" y="51959"/>
                  </a:lnTo>
                  <a:lnTo>
                    <a:pt x="89014" y="25123"/>
                  </a:lnTo>
                  <a:lnTo>
                    <a:pt x="116867" y="14203"/>
                  </a:lnTo>
                  <a:lnTo>
                    <a:pt x="1308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97294" y="273740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3119" y="52051"/>
                  </a:lnTo>
                  <a:lnTo>
                    <a:pt x="8333" y="108230"/>
                  </a:lnTo>
                  <a:lnTo>
                    <a:pt x="12998" y="163090"/>
                  </a:lnTo>
                  <a:lnTo>
                    <a:pt x="21789" y="212100"/>
                  </a:lnTo>
                  <a:lnTo>
                    <a:pt x="31802" y="263666"/>
                  </a:lnTo>
                  <a:lnTo>
                    <a:pt x="42178" y="315990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49895" y="347440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63171"/>
                  </a:moveTo>
                  <a:lnTo>
                    <a:pt x="245868" y="51718"/>
                  </a:lnTo>
                  <a:lnTo>
                    <a:pt x="198022" y="41840"/>
                  </a:lnTo>
                  <a:lnTo>
                    <a:pt x="146801" y="31504"/>
                  </a:lnTo>
                  <a:lnTo>
                    <a:pt x="94579" y="21033"/>
                  </a:lnTo>
                  <a:lnTo>
                    <a:pt x="35710" y="70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44693" y="63170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2095119" y="2768980"/>
            <a:ext cx="294678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36"/>
          <p:cNvGrpSpPr/>
          <p:nvPr/>
        </p:nvGrpSpPr>
        <p:grpSpPr>
          <a:xfrm>
            <a:off x="2381155" y="1939418"/>
            <a:ext cx="824220" cy="1092790"/>
            <a:chOff x="2381155" y="1939418"/>
            <a:chExt cx="824220" cy="1092790"/>
          </a:xfrm>
        </p:grpSpPr>
        <p:sp>
          <p:nvSpPr>
            <p:cNvPr id="34" name="Freeform 33"/>
            <p:cNvSpPr/>
            <p:nvPr/>
          </p:nvSpPr>
          <p:spPr>
            <a:xfrm>
              <a:off x="2381155" y="1939418"/>
              <a:ext cx="261499" cy="766985"/>
            </a:xfrm>
            <a:custGeom>
              <a:avLst/>
              <a:gdLst/>
              <a:ahLst/>
              <a:cxnLst/>
              <a:rect l="0" t="0" r="0" b="0"/>
              <a:pathLst>
                <a:path w="261499" h="766985">
                  <a:moveTo>
                    <a:pt x="208855" y="492664"/>
                  </a:moveTo>
                  <a:lnTo>
                    <a:pt x="166193" y="437005"/>
                  </a:lnTo>
                  <a:lnTo>
                    <a:pt x="151290" y="419964"/>
                  </a:lnTo>
                  <a:lnTo>
                    <a:pt x="132968" y="408491"/>
                  </a:lnTo>
                  <a:lnTo>
                    <a:pt x="113126" y="405731"/>
                  </a:lnTo>
                  <a:lnTo>
                    <a:pt x="93779" y="409574"/>
                  </a:lnTo>
                  <a:lnTo>
                    <a:pt x="77382" y="419081"/>
                  </a:lnTo>
                  <a:lnTo>
                    <a:pt x="54996" y="443176"/>
                  </a:lnTo>
                  <a:lnTo>
                    <a:pt x="27749" y="496199"/>
                  </a:lnTo>
                  <a:lnTo>
                    <a:pt x="6965" y="549515"/>
                  </a:lnTo>
                  <a:lnTo>
                    <a:pt x="0" y="612342"/>
                  </a:lnTo>
                  <a:lnTo>
                    <a:pt x="1743" y="667906"/>
                  </a:lnTo>
                  <a:lnTo>
                    <a:pt x="13006" y="713024"/>
                  </a:lnTo>
                  <a:lnTo>
                    <a:pt x="28643" y="739540"/>
                  </a:lnTo>
                  <a:lnTo>
                    <a:pt x="48094" y="762215"/>
                  </a:lnTo>
                  <a:lnTo>
                    <a:pt x="57227" y="765951"/>
                  </a:lnTo>
                  <a:lnTo>
                    <a:pt x="79854" y="766984"/>
                  </a:lnTo>
                  <a:lnTo>
                    <a:pt x="99268" y="760423"/>
                  </a:lnTo>
                  <a:lnTo>
                    <a:pt x="130796" y="737148"/>
                  </a:lnTo>
                  <a:lnTo>
                    <a:pt x="159554" y="684803"/>
                  </a:lnTo>
                  <a:lnTo>
                    <a:pt x="184645" y="624378"/>
                  </a:lnTo>
                  <a:lnTo>
                    <a:pt x="204930" y="567071"/>
                  </a:lnTo>
                  <a:lnTo>
                    <a:pt x="222838" y="513815"/>
                  </a:lnTo>
                  <a:lnTo>
                    <a:pt x="232100" y="452758"/>
                  </a:lnTo>
                  <a:lnTo>
                    <a:pt x="240512" y="389793"/>
                  </a:lnTo>
                  <a:lnTo>
                    <a:pt x="248557" y="334521"/>
                  </a:lnTo>
                  <a:lnTo>
                    <a:pt x="257887" y="271754"/>
                  </a:lnTo>
                  <a:lnTo>
                    <a:pt x="260784" y="208909"/>
                  </a:lnTo>
                  <a:lnTo>
                    <a:pt x="261181" y="165339"/>
                  </a:lnTo>
                  <a:lnTo>
                    <a:pt x="261357" y="118679"/>
                  </a:lnTo>
                  <a:lnTo>
                    <a:pt x="255866" y="57550"/>
                  </a:lnTo>
                  <a:lnTo>
                    <a:pt x="246831" y="7983"/>
                  </a:lnTo>
                  <a:lnTo>
                    <a:pt x="242361" y="1087"/>
                  </a:lnTo>
                  <a:lnTo>
                    <a:pt x="237042" y="0"/>
                  </a:lnTo>
                  <a:lnTo>
                    <a:pt x="231156" y="2784"/>
                  </a:lnTo>
                  <a:lnTo>
                    <a:pt x="221496" y="21476"/>
                  </a:lnTo>
                  <a:lnTo>
                    <a:pt x="205763" y="81136"/>
                  </a:lnTo>
                  <a:lnTo>
                    <a:pt x="194941" y="143132"/>
                  </a:lnTo>
                  <a:lnTo>
                    <a:pt x="190972" y="189528"/>
                  </a:lnTo>
                  <a:lnTo>
                    <a:pt x="189209" y="236274"/>
                  </a:lnTo>
                  <a:lnTo>
                    <a:pt x="188216" y="299714"/>
                  </a:lnTo>
                  <a:lnTo>
                    <a:pt x="187922" y="352696"/>
                  </a:lnTo>
                  <a:lnTo>
                    <a:pt x="189004" y="414018"/>
                  </a:lnTo>
                  <a:lnTo>
                    <a:pt x="195044" y="460003"/>
                  </a:lnTo>
                  <a:lnTo>
                    <a:pt x="198524" y="513013"/>
                  </a:lnTo>
                  <a:lnTo>
                    <a:pt x="209587" y="570383"/>
                  </a:lnTo>
                  <a:lnTo>
                    <a:pt x="223037" y="631759"/>
                  </a:lnTo>
                  <a:lnTo>
                    <a:pt x="240459" y="691612"/>
                  </a:lnTo>
                  <a:lnTo>
                    <a:pt x="261498" y="745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9256" y="2453139"/>
              <a:ext cx="216519" cy="245160"/>
            </a:xfrm>
            <a:custGeom>
              <a:avLst/>
              <a:gdLst/>
              <a:ahLst/>
              <a:cxnLst/>
              <a:rect l="0" t="0" r="0" b="0"/>
              <a:pathLst>
                <a:path w="216519" h="245160">
                  <a:moveTo>
                    <a:pt x="145552" y="94757"/>
                  </a:moveTo>
                  <a:lnTo>
                    <a:pt x="135977" y="70711"/>
                  </a:lnTo>
                  <a:lnTo>
                    <a:pt x="106149" y="35164"/>
                  </a:lnTo>
                  <a:lnTo>
                    <a:pt x="86315" y="27327"/>
                  </a:lnTo>
                  <a:lnTo>
                    <a:pt x="74475" y="25237"/>
                  </a:lnTo>
                  <a:lnTo>
                    <a:pt x="55081" y="29154"/>
                  </a:lnTo>
                  <a:lnTo>
                    <a:pt x="23566" y="50733"/>
                  </a:lnTo>
                  <a:lnTo>
                    <a:pt x="7503" y="76254"/>
                  </a:lnTo>
                  <a:lnTo>
                    <a:pt x="0" y="131959"/>
                  </a:lnTo>
                  <a:lnTo>
                    <a:pt x="1637" y="186117"/>
                  </a:lnTo>
                  <a:lnTo>
                    <a:pt x="3985" y="197778"/>
                  </a:lnTo>
                  <a:lnTo>
                    <a:pt x="15953" y="216973"/>
                  </a:lnTo>
                  <a:lnTo>
                    <a:pt x="32970" y="232133"/>
                  </a:lnTo>
                  <a:lnTo>
                    <a:pt x="52232" y="242771"/>
                  </a:lnTo>
                  <a:lnTo>
                    <a:pt x="75610" y="245159"/>
                  </a:lnTo>
                  <a:lnTo>
                    <a:pt x="99259" y="241151"/>
                  </a:lnTo>
                  <a:lnTo>
                    <a:pt x="152208" y="207434"/>
                  </a:lnTo>
                  <a:lnTo>
                    <a:pt x="180930" y="183645"/>
                  </a:lnTo>
                  <a:lnTo>
                    <a:pt x="198668" y="156189"/>
                  </a:lnTo>
                  <a:lnTo>
                    <a:pt x="213973" y="114301"/>
                  </a:lnTo>
                  <a:lnTo>
                    <a:pt x="216518" y="76891"/>
                  </a:lnTo>
                  <a:lnTo>
                    <a:pt x="212967" y="54061"/>
                  </a:lnTo>
                  <a:lnTo>
                    <a:pt x="204370" y="35336"/>
                  </a:lnTo>
                  <a:lnTo>
                    <a:pt x="198802" y="27067"/>
                  </a:lnTo>
                  <a:lnTo>
                    <a:pt x="183257" y="14760"/>
                  </a:lnTo>
                  <a:lnTo>
                    <a:pt x="165819" y="6560"/>
                  </a:lnTo>
                  <a:lnTo>
                    <a:pt x="1350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79523" y="2442440"/>
              <a:ext cx="425852" cy="589768"/>
            </a:xfrm>
            <a:custGeom>
              <a:avLst/>
              <a:gdLst/>
              <a:ahLst/>
              <a:cxnLst/>
              <a:rect l="0" t="0" r="0" b="0"/>
              <a:pathLst>
                <a:path w="425852" h="589768">
                  <a:moveTo>
                    <a:pt x="347440" y="158098"/>
                  </a:moveTo>
                  <a:lnTo>
                    <a:pt x="363081" y="140118"/>
                  </a:lnTo>
                  <a:lnTo>
                    <a:pt x="382284" y="93946"/>
                  </a:lnTo>
                  <a:lnTo>
                    <a:pt x="383204" y="73434"/>
                  </a:lnTo>
                  <a:lnTo>
                    <a:pt x="378543" y="52620"/>
                  </a:lnTo>
                  <a:lnTo>
                    <a:pt x="368673" y="31670"/>
                  </a:lnTo>
                  <a:lnTo>
                    <a:pt x="344373" y="5735"/>
                  </a:lnTo>
                  <a:lnTo>
                    <a:pt x="333697" y="1540"/>
                  </a:lnTo>
                  <a:lnTo>
                    <a:pt x="309357" y="0"/>
                  </a:lnTo>
                  <a:lnTo>
                    <a:pt x="274935" y="11299"/>
                  </a:lnTo>
                  <a:lnTo>
                    <a:pt x="256334" y="29293"/>
                  </a:lnTo>
                  <a:lnTo>
                    <a:pt x="230918" y="73384"/>
                  </a:lnTo>
                  <a:lnTo>
                    <a:pt x="224008" y="116490"/>
                  </a:lnTo>
                  <a:lnTo>
                    <a:pt x="230078" y="166647"/>
                  </a:lnTo>
                  <a:lnTo>
                    <a:pt x="245923" y="221009"/>
                  </a:lnTo>
                  <a:lnTo>
                    <a:pt x="259038" y="239091"/>
                  </a:lnTo>
                  <a:lnTo>
                    <a:pt x="267448" y="247188"/>
                  </a:lnTo>
                  <a:lnTo>
                    <a:pt x="276565" y="251417"/>
                  </a:lnTo>
                  <a:lnTo>
                    <a:pt x="296053" y="252996"/>
                  </a:lnTo>
                  <a:lnTo>
                    <a:pt x="313293" y="246678"/>
                  </a:lnTo>
                  <a:lnTo>
                    <a:pt x="328754" y="234902"/>
                  </a:lnTo>
                  <a:lnTo>
                    <a:pt x="364838" y="188706"/>
                  </a:lnTo>
                  <a:lnTo>
                    <a:pt x="380411" y="152220"/>
                  </a:lnTo>
                  <a:lnTo>
                    <a:pt x="387748" y="108497"/>
                  </a:lnTo>
                  <a:lnTo>
                    <a:pt x="397801" y="168557"/>
                  </a:lnTo>
                  <a:lnTo>
                    <a:pt x="407466" y="217479"/>
                  </a:lnTo>
                  <a:lnTo>
                    <a:pt x="417738" y="275908"/>
                  </a:lnTo>
                  <a:lnTo>
                    <a:pt x="425851" y="337674"/>
                  </a:lnTo>
                  <a:lnTo>
                    <a:pt x="423056" y="400429"/>
                  </a:lnTo>
                  <a:lnTo>
                    <a:pt x="421707" y="461137"/>
                  </a:lnTo>
                  <a:lnTo>
                    <a:pt x="418132" y="521638"/>
                  </a:lnTo>
                  <a:lnTo>
                    <a:pt x="415625" y="533819"/>
                  </a:lnTo>
                  <a:lnTo>
                    <a:pt x="403481" y="553593"/>
                  </a:lnTo>
                  <a:lnTo>
                    <a:pt x="386385" y="569010"/>
                  </a:lnTo>
                  <a:lnTo>
                    <a:pt x="367089" y="579762"/>
                  </a:lnTo>
                  <a:lnTo>
                    <a:pt x="340575" y="582201"/>
                  </a:lnTo>
                  <a:lnTo>
                    <a:pt x="292764" y="580116"/>
                  </a:lnTo>
                  <a:lnTo>
                    <a:pt x="238433" y="579498"/>
                  </a:lnTo>
                  <a:lnTo>
                    <a:pt x="187240" y="576196"/>
                  </a:lnTo>
                  <a:lnTo>
                    <a:pt x="156917" y="573207"/>
                  </a:lnTo>
                  <a:lnTo>
                    <a:pt x="94977" y="578101"/>
                  </a:lnTo>
                  <a:lnTo>
                    <a:pt x="37500" y="585790"/>
                  </a:lnTo>
                  <a:lnTo>
                    <a:pt x="0" y="589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8" name="Straight Connector 37"/>
          <p:cNvCxnSpPr/>
          <p:nvPr/>
        </p:nvCxnSpPr>
        <p:spPr>
          <a:xfrm>
            <a:off x="3442842" y="1853057"/>
            <a:ext cx="0" cy="18426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 41"/>
          <p:cNvGrpSpPr/>
          <p:nvPr/>
        </p:nvGrpSpPr>
        <p:grpSpPr>
          <a:xfrm>
            <a:off x="3800787" y="2263626"/>
            <a:ext cx="442183" cy="442198"/>
            <a:chOff x="3800787" y="2263626"/>
            <a:chExt cx="442183" cy="442198"/>
          </a:xfrm>
        </p:grpSpPr>
        <p:sp>
          <p:nvSpPr>
            <p:cNvPr id="39" name="Freeform 38"/>
            <p:cNvSpPr/>
            <p:nvPr/>
          </p:nvSpPr>
          <p:spPr>
            <a:xfrm>
              <a:off x="3811316" y="2442611"/>
              <a:ext cx="8384" cy="263213"/>
            </a:xfrm>
            <a:custGeom>
              <a:avLst/>
              <a:gdLst/>
              <a:ahLst/>
              <a:cxnLst/>
              <a:rect l="0" t="0" r="0" b="0"/>
              <a:pathLst>
                <a:path w="8384" h="2632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8383" y="2160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00787" y="2263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79772" y="2354257"/>
              <a:ext cx="263198" cy="318237"/>
            </a:xfrm>
            <a:custGeom>
              <a:avLst/>
              <a:gdLst/>
              <a:ahLst/>
              <a:cxnLst/>
              <a:rect l="0" t="0" r="0" b="0"/>
              <a:pathLst>
                <a:path w="263198" h="318237">
                  <a:moveTo>
                    <a:pt x="221098" y="14654"/>
                  </a:moveTo>
                  <a:lnTo>
                    <a:pt x="177136" y="0"/>
                  </a:lnTo>
                  <a:lnTo>
                    <a:pt x="141262" y="1084"/>
                  </a:lnTo>
                  <a:lnTo>
                    <a:pt x="89558" y="13101"/>
                  </a:lnTo>
                  <a:lnTo>
                    <a:pt x="54388" y="36791"/>
                  </a:lnTo>
                  <a:lnTo>
                    <a:pt x="40550" y="51399"/>
                  </a:lnTo>
                  <a:lnTo>
                    <a:pt x="30500" y="69590"/>
                  </a:lnTo>
                  <a:lnTo>
                    <a:pt x="28374" y="89373"/>
                  </a:lnTo>
                  <a:lnTo>
                    <a:pt x="32498" y="108694"/>
                  </a:lnTo>
                  <a:lnTo>
                    <a:pt x="42129" y="125080"/>
                  </a:lnTo>
                  <a:lnTo>
                    <a:pt x="50313" y="130385"/>
                  </a:lnTo>
                  <a:lnTo>
                    <a:pt x="110336" y="145188"/>
                  </a:lnTo>
                  <a:lnTo>
                    <a:pt x="165251" y="151443"/>
                  </a:lnTo>
                  <a:lnTo>
                    <a:pt x="205981" y="160729"/>
                  </a:lnTo>
                  <a:lnTo>
                    <a:pt x="229587" y="171604"/>
                  </a:lnTo>
                  <a:lnTo>
                    <a:pt x="257019" y="196469"/>
                  </a:lnTo>
                  <a:lnTo>
                    <a:pt x="261423" y="207224"/>
                  </a:lnTo>
                  <a:lnTo>
                    <a:pt x="263197" y="231652"/>
                  </a:lnTo>
                  <a:lnTo>
                    <a:pt x="257618" y="266123"/>
                  </a:lnTo>
                  <a:lnTo>
                    <a:pt x="242967" y="292975"/>
                  </a:lnTo>
                  <a:lnTo>
                    <a:pt x="227308" y="305249"/>
                  </a:lnTo>
                  <a:lnTo>
                    <a:pt x="218219" y="310159"/>
                  </a:lnTo>
                  <a:lnTo>
                    <a:pt x="161605" y="318041"/>
                  </a:lnTo>
                  <a:lnTo>
                    <a:pt x="112484" y="318236"/>
                  </a:lnTo>
                  <a:lnTo>
                    <a:pt x="68943" y="310235"/>
                  </a:lnTo>
                  <a:lnTo>
                    <a:pt x="25316" y="290283"/>
                  </a:lnTo>
                  <a:lnTo>
                    <a:pt x="0" y="277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3" name="Straight Connector 42"/>
          <p:cNvCxnSpPr/>
          <p:nvPr/>
        </p:nvCxnSpPr>
        <p:spPr>
          <a:xfrm flipH="1" flipV="1">
            <a:off x="4356100" y="1841500"/>
            <a:ext cx="382396" cy="8936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5074792" y="2095119"/>
            <a:ext cx="442087" cy="6527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064252" y="2758439"/>
            <a:ext cx="485648" cy="4800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537961" y="2084704"/>
            <a:ext cx="0" cy="11159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559044" y="2084704"/>
            <a:ext cx="16108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5559044" y="3247135"/>
            <a:ext cx="160032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5769616" y="1492099"/>
            <a:ext cx="1252892" cy="855756"/>
            <a:chOff x="5769616" y="1492099"/>
            <a:chExt cx="1252892" cy="855756"/>
          </a:xfrm>
        </p:grpSpPr>
        <p:sp>
          <p:nvSpPr>
            <p:cNvPr id="49" name="Freeform 48"/>
            <p:cNvSpPr/>
            <p:nvPr/>
          </p:nvSpPr>
          <p:spPr>
            <a:xfrm>
              <a:off x="5803277" y="1492099"/>
              <a:ext cx="176910" cy="529373"/>
            </a:xfrm>
            <a:custGeom>
              <a:avLst/>
              <a:gdLst/>
              <a:ahLst/>
              <a:cxnLst/>
              <a:rect l="0" t="0" r="0" b="0"/>
              <a:pathLst>
                <a:path w="176910" h="529373">
                  <a:moveTo>
                    <a:pt x="71624" y="529372"/>
                  </a:moveTo>
                  <a:lnTo>
                    <a:pt x="56970" y="470755"/>
                  </a:lnTo>
                  <a:lnTo>
                    <a:pt x="51832" y="409346"/>
                  </a:lnTo>
                  <a:lnTo>
                    <a:pt x="47698" y="350942"/>
                  </a:lnTo>
                  <a:lnTo>
                    <a:pt x="39188" y="302199"/>
                  </a:lnTo>
                  <a:lnTo>
                    <a:pt x="29258" y="249542"/>
                  </a:lnTo>
                  <a:lnTo>
                    <a:pt x="18907" y="201184"/>
                  </a:lnTo>
                  <a:lnTo>
                    <a:pt x="4929" y="138031"/>
                  </a:lnTo>
                  <a:lnTo>
                    <a:pt x="0" y="89116"/>
                  </a:lnTo>
                  <a:lnTo>
                    <a:pt x="5087" y="61131"/>
                  </a:lnTo>
                  <a:lnTo>
                    <a:pt x="16316" y="38166"/>
                  </a:lnTo>
                  <a:lnTo>
                    <a:pt x="33005" y="20160"/>
                  </a:lnTo>
                  <a:lnTo>
                    <a:pt x="67720" y="2458"/>
                  </a:lnTo>
                  <a:lnTo>
                    <a:pt x="94065" y="0"/>
                  </a:lnTo>
                  <a:lnTo>
                    <a:pt x="152308" y="9795"/>
                  </a:lnTo>
                  <a:lnTo>
                    <a:pt x="176909" y="13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69616" y="184248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04547" y="1842487"/>
              <a:ext cx="101982" cy="152259"/>
            </a:xfrm>
            <a:custGeom>
              <a:avLst/>
              <a:gdLst/>
              <a:ahLst/>
              <a:cxnLst/>
              <a:rect l="0" t="0" r="0" b="0"/>
              <a:pathLst>
                <a:path w="101982" h="152259">
                  <a:moveTo>
                    <a:pt x="17753" y="52642"/>
                  </a:moveTo>
                  <a:lnTo>
                    <a:pt x="17753" y="111259"/>
                  </a:lnTo>
                  <a:lnTo>
                    <a:pt x="23342" y="146049"/>
                  </a:lnTo>
                  <a:lnTo>
                    <a:pt x="22649" y="151178"/>
                  </a:lnTo>
                  <a:lnTo>
                    <a:pt x="19848" y="152258"/>
                  </a:lnTo>
                  <a:lnTo>
                    <a:pt x="15640" y="150638"/>
                  </a:lnTo>
                  <a:lnTo>
                    <a:pt x="7846" y="136360"/>
                  </a:lnTo>
                  <a:lnTo>
                    <a:pt x="0" y="102014"/>
                  </a:lnTo>
                  <a:lnTo>
                    <a:pt x="795" y="65321"/>
                  </a:lnTo>
                  <a:lnTo>
                    <a:pt x="6707" y="44239"/>
                  </a:lnTo>
                  <a:lnTo>
                    <a:pt x="17133" y="27071"/>
                  </a:lnTo>
                  <a:lnTo>
                    <a:pt x="32686" y="14761"/>
                  </a:lnTo>
                  <a:lnTo>
                    <a:pt x="52466" y="6560"/>
                  </a:lnTo>
                  <a:lnTo>
                    <a:pt x="101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80228" y="192671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69699" y="176878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43399" y="1841937"/>
              <a:ext cx="136871" cy="185604"/>
            </a:xfrm>
            <a:custGeom>
              <a:avLst/>
              <a:gdLst/>
              <a:ahLst/>
              <a:cxnLst/>
              <a:rect l="0" t="0" r="0" b="0"/>
              <a:pathLst>
                <a:path w="136871" h="185604">
                  <a:moveTo>
                    <a:pt x="0" y="74249"/>
                  </a:moveTo>
                  <a:lnTo>
                    <a:pt x="17980" y="89890"/>
                  </a:lnTo>
                  <a:lnTo>
                    <a:pt x="34897" y="97968"/>
                  </a:lnTo>
                  <a:lnTo>
                    <a:pt x="57234" y="99219"/>
                  </a:lnTo>
                  <a:lnTo>
                    <a:pt x="80419" y="94705"/>
                  </a:lnTo>
                  <a:lnTo>
                    <a:pt x="98523" y="84901"/>
                  </a:lnTo>
                  <a:lnTo>
                    <a:pt x="104286" y="76671"/>
                  </a:lnTo>
                  <a:lnTo>
                    <a:pt x="110690" y="55048"/>
                  </a:lnTo>
                  <a:lnTo>
                    <a:pt x="110058" y="45071"/>
                  </a:lnTo>
                  <a:lnTo>
                    <a:pt x="103117" y="27746"/>
                  </a:lnTo>
                  <a:lnTo>
                    <a:pt x="86055" y="4838"/>
                  </a:lnTo>
                  <a:lnTo>
                    <a:pt x="77257" y="1069"/>
                  </a:lnTo>
                  <a:lnTo>
                    <a:pt x="55004" y="0"/>
                  </a:lnTo>
                  <a:lnTo>
                    <a:pt x="35754" y="6545"/>
                  </a:lnTo>
                  <a:lnTo>
                    <a:pt x="27345" y="11565"/>
                  </a:lnTo>
                  <a:lnTo>
                    <a:pt x="14883" y="26503"/>
                  </a:lnTo>
                  <a:lnTo>
                    <a:pt x="6614" y="46009"/>
                  </a:lnTo>
                  <a:lnTo>
                    <a:pt x="3129" y="83299"/>
                  </a:lnTo>
                  <a:lnTo>
                    <a:pt x="10156" y="122814"/>
                  </a:lnTo>
                  <a:lnTo>
                    <a:pt x="20501" y="146136"/>
                  </a:lnTo>
                  <a:lnTo>
                    <a:pt x="45068" y="173408"/>
                  </a:lnTo>
                  <a:lnTo>
                    <a:pt x="67603" y="182661"/>
                  </a:lnTo>
                  <a:lnTo>
                    <a:pt x="92047" y="185603"/>
                  </a:lnTo>
                  <a:lnTo>
                    <a:pt x="136870" y="1795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12593" y="1835866"/>
              <a:ext cx="136133" cy="175078"/>
            </a:xfrm>
            <a:custGeom>
              <a:avLst/>
              <a:gdLst/>
              <a:ahLst/>
              <a:cxnLst/>
              <a:rect l="0" t="0" r="0" b="0"/>
              <a:pathLst>
                <a:path w="136133" h="175078">
                  <a:moveTo>
                    <a:pt x="9790" y="90849"/>
                  </a:moveTo>
                  <a:lnTo>
                    <a:pt x="12909" y="133540"/>
                  </a:lnTo>
                  <a:lnTo>
                    <a:pt x="15379" y="143876"/>
                  </a:lnTo>
                  <a:lnTo>
                    <a:pt x="14686" y="148427"/>
                  </a:lnTo>
                  <a:lnTo>
                    <a:pt x="11884" y="149122"/>
                  </a:lnTo>
                  <a:lnTo>
                    <a:pt x="7677" y="147245"/>
                  </a:lnTo>
                  <a:lnTo>
                    <a:pt x="4872" y="141314"/>
                  </a:lnTo>
                  <a:lnTo>
                    <a:pt x="0" y="79615"/>
                  </a:lnTo>
                  <a:lnTo>
                    <a:pt x="5070" y="35527"/>
                  </a:lnTo>
                  <a:lnTo>
                    <a:pt x="17051" y="13229"/>
                  </a:lnTo>
                  <a:lnTo>
                    <a:pt x="25159" y="4007"/>
                  </a:lnTo>
                  <a:lnTo>
                    <a:pt x="34074" y="199"/>
                  </a:lnTo>
                  <a:lnTo>
                    <a:pt x="43527" y="0"/>
                  </a:lnTo>
                  <a:lnTo>
                    <a:pt x="62219" y="6018"/>
                  </a:lnTo>
                  <a:lnTo>
                    <a:pt x="78325" y="16491"/>
                  </a:lnTo>
                  <a:lnTo>
                    <a:pt x="107729" y="51854"/>
                  </a:lnTo>
                  <a:lnTo>
                    <a:pt x="126676" y="89303"/>
                  </a:lnTo>
                  <a:lnTo>
                    <a:pt x="134264" y="140760"/>
                  </a:lnTo>
                  <a:lnTo>
                    <a:pt x="136132" y="175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93643" y="1581248"/>
              <a:ext cx="113011" cy="438376"/>
            </a:xfrm>
            <a:custGeom>
              <a:avLst/>
              <a:gdLst/>
              <a:ahLst/>
              <a:cxnLst/>
              <a:rect l="0" t="0" r="0" b="0"/>
              <a:pathLst>
                <a:path w="113011" h="438376">
                  <a:moveTo>
                    <a:pt x="91952" y="355995"/>
                  </a:moveTo>
                  <a:lnTo>
                    <a:pt x="88833" y="313303"/>
                  </a:lnTo>
                  <a:lnTo>
                    <a:pt x="82377" y="293737"/>
                  </a:lnTo>
                  <a:lnTo>
                    <a:pt x="71709" y="277242"/>
                  </a:lnTo>
                  <a:lnTo>
                    <a:pt x="64419" y="273077"/>
                  </a:lnTo>
                  <a:lnTo>
                    <a:pt x="46960" y="271570"/>
                  </a:lnTo>
                  <a:lnTo>
                    <a:pt x="38561" y="275145"/>
                  </a:lnTo>
                  <a:lnTo>
                    <a:pt x="22990" y="288476"/>
                  </a:lnTo>
                  <a:lnTo>
                    <a:pt x="6659" y="315712"/>
                  </a:lnTo>
                  <a:lnTo>
                    <a:pt x="0" y="351598"/>
                  </a:lnTo>
                  <a:lnTo>
                    <a:pt x="3617" y="391867"/>
                  </a:lnTo>
                  <a:lnTo>
                    <a:pt x="17686" y="427845"/>
                  </a:lnTo>
                  <a:lnTo>
                    <a:pt x="26063" y="434311"/>
                  </a:lnTo>
                  <a:lnTo>
                    <a:pt x="47850" y="438375"/>
                  </a:lnTo>
                  <a:lnTo>
                    <a:pt x="56702" y="435482"/>
                  </a:lnTo>
                  <a:lnTo>
                    <a:pt x="63773" y="430043"/>
                  </a:lnTo>
                  <a:lnTo>
                    <a:pt x="89116" y="390509"/>
                  </a:lnTo>
                  <a:lnTo>
                    <a:pt x="104110" y="351274"/>
                  </a:lnTo>
                  <a:lnTo>
                    <a:pt x="110374" y="298834"/>
                  </a:lnTo>
                  <a:lnTo>
                    <a:pt x="112229" y="238843"/>
                  </a:lnTo>
                  <a:lnTo>
                    <a:pt x="112778" y="176614"/>
                  </a:lnTo>
                  <a:lnTo>
                    <a:pt x="112942" y="113722"/>
                  </a:lnTo>
                  <a:lnTo>
                    <a:pt x="107400" y="56223"/>
                  </a:lnTo>
                  <a:lnTo>
                    <a:pt x="98349" y="7731"/>
                  </a:lnTo>
                  <a:lnTo>
                    <a:pt x="95047" y="986"/>
                  </a:lnTo>
                  <a:lnTo>
                    <a:pt x="91676" y="0"/>
                  </a:lnTo>
                  <a:lnTo>
                    <a:pt x="88259" y="2851"/>
                  </a:lnTo>
                  <a:lnTo>
                    <a:pt x="83449" y="34811"/>
                  </a:lnTo>
                  <a:lnTo>
                    <a:pt x="82024" y="81325"/>
                  </a:lnTo>
                  <a:lnTo>
                    <a:pt x="81602" y="137741"/>
                  </a:lnTo>
                  <a:lnTo>
                    <a:pt x="87066" y="198910"/>
                  </a:lnTo>
                  <a:lnTo>
                    <a:pt x="90504" y="261488"/>
                  </a:lnTo>
                  <a:lnTo>
                    <a:pt x="97112" y="318894"/>
                  </a:lnTo>
                  <a:lnTo>
                    <a:pt x="110108" y="382348"/>
                  </a:lnTo>
                  <a:lnTo>
                    <a:pt x="113010" y="408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11938" y="1558217"/>
              <a:ext cx="1" cy="473784"/>
            </a:xfrm>
            <a:custGeom>
              <a:avLst/>
              <a:gdLst/>
              <a:ahLst/>
              <a:cxnLst/>
              <a:rect l="0" t="0" r="0" b="0"/>
              <a:pathLst>
                <a:path w="1" h="473784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55943"/>
                  </a:lnTo>
                  <a:lnTo>
                    <a:pt x="0" y="199160"/>
                  </a:lnTo>
                  <a:lnTo>
                    <a:pt x="0" y="241764"/>
                  </a:lnTo>
                  <a:lnTo>
                    <a:pt x="0" y="305211"/>
                  </a:lnTo>
                  <a:lnTo>
                    <a:pt x="0" y="362224"/>
                  </a:lnTo>
                  <a:lnTo>
                    <a:pt x="0" y="42341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85637" y="1821430"/>
              <a:ext cx="52644" cy="178985"/>
            </a:xfrm>
            <a:custGeom>
              <a:avLst/>
              <a:gdLst/>
              <a:ahLst/>
              <a:cxnLst/>
              <a:rect l="0" t="0" r="0" b="0"/>
              <a:pathLst>
                <a:path w="52644" h="178985">
                  <a:moveTo>
                    <a:pt x="0" y="0"/>
                  </a:moveTo>
                  <a:lnTo>
                    <a:pt x="14654" y="55141"/>
                  </a:lnTo>
                  <a:lnTo>
                    <a:pt x="31667" y="117875"/>
                  </a:lnTo>
                  <a:lnTo>
                    <a:pt x="5264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32995" y="1768787"/>
              <a:ext cx="189513" cy="579068"/>
            </a:xfrm>
            <a:custGeom>
              <a:avLst/>
              <a:gdLst/>
              <a:ahLst/>
              <a:cxnLst/>
              <a:rect l="0" t="0" r="0" b="0"/>
              <a:pathLst>
                <a:path w="189513" h="579068">
                  <a:moveTo>
                    <a:pt x="189512" y="0"/>
                  </a:moveTo>
                  <a:lnTo>
                    <a:pt x="178334" y="11178"/>
                  </a:lnTo>
                  <a:lnTo>
                    <a:pt x="172846" y="29145"/>
                  </a:lnTo>
                  <a:lnTo>
                    <a:pt x="158144" y="84396"/>
                  </a:lnTo>
                  <a:lnTo>
                    <a:pt x="144993" y="140040"/>
                  </a:lnTo>
                  <a:lnTo>
                    <a:pt x="130069" y="196508"/>
                  </a:lnTo>
                  <a:lnTo>
                    <a:pt x="112333" y="252219"/>
                  </a:lnTo>
                  <a:lnTo>
                    <a:pt x="94759" y="313598"/>
                  </a:lnTo>
                  <a:lnTo>
                    <a:pt x="77209" y="369370"/>
                  </a:lnTo>
                  <a:lnTo>
                    <a:pt x="59661" y="430166"/>
                  </a:lnTo>
                  <a:lnTo>
                    <a:pt x="42114" y="484113"/>
                  </a:lnTo>
                  <a:lnTo>
                    <a:pt x="17937" y="547465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272816" y="2384302"/>
            <a:ext cx="1697050" cy="810561"/>
            <a:chOff x="5272816" y="2384302"/>
            <a:chExt cx="1697050" cy="810561"/>
          </a:xfrm>
        </p:grpSpPr>
        <p:sp>
          <p:nvSpPr>
            <p:cNvPr id="61" name="Freeform 60"/>
            <p:cNvSpPr/>
            <p:nvPr/>
          </p:nvSpPr>
          <p:spPr>
            <a:xfrm>
              <a:off x="5345370" y="2781694"/>
              <a:ext cx="150506" cy="206522"/>
            </a:xfrm>
            <a:custGeom>
              <a:avLst/>
              <a:gdLst/>
              <a:ahLst/>
              <a:cxnLst/>
              <a:rect l="0" t="0" r="0" b="0"/>
              <a:pathLst>
                <a:path w="150506" h="206522">
                  <a:moveTo>
                    <a:pt x="97863" y="73700"/>
                  </a:moveTo>
                  <a:lnTo>
                    <a:pt x="55171" y="76820"/>
                  </a:lnTo>
                  <a:lnTo>
                    <a:pt x="35605" y="83275"/>
                  </a:lnTo>
                  <a:lnTo>
                    <a:pt x="19110" y="93943"/>
                  </a:lnTo>
                  <a:lnTo>
                    <a:pt x="7100" y="109603"/>
                  </a:lnTo>
                  <a:lnTo>
                    <a:pt x="2259" y="118692"/>
                  </a:lnTo>
                  <a:lnTo>
                    <a:pt x="0" y="138150"/>
                  </a:lnTo>
                  <a:lnTo>
                    <a:pt x="4065" y="157327"/>
                  </a:lnTo>
                  <a:lnTo>
                    <a:pt x="25739" y="188702"/>
                  </a:lnTo>
                  <a:lnTo>
                    <a:pt x="32233" y="195991"/>
                  </a:lnTo>
                  <a:lnTo>
                    <a:pt x="51926" y="204091"/>
                  </a:lnTo>
                  <a:lnTo>
                    <a:pt x="76277" y="206521"/>
                  </a:lnTo>
                  <a:lnTo>
                    <a:pt x="102697" y="203701"/>
                  </a:lnTo>
                  <a:lnTo>
                    <a:pt x="112784" y="198972"/>
                  </a:lnTo>
                  <a:lnTo>
                    <a:pt x="127111" y="184359"/>
                  </a:lnTo>
                  <a:lnTo>
                    <a:pt x="134259" y="163046"/>
                  </a:lnTo>
                  <a:lnTo>
                    <a:pt x="136265" y="139146"/>
                  </a:lnTo>
                  <a:lnTo>
                    <a:pt x="133258" y="116825"/>
                  </a:lnTo>
                  <a:lnTo>
                    <a:pt x="121783" y="98326"/>
                  </a:lnTo>
                  <a:lnTo>
                    <a:pt x="104984" y="83475"/>
                  </a:lnTo>
                  <a:lnTo>
                    <a:pt x="82815" y="70877"/>
                  </a:lnTo>
                  <a:lnTo>
                    <a:pt x="84322" y="70648"/>
                  </a:lnTo>
                  <a:lnTo>
                    <a:pt x="88835" y="71665"/>
                  </a:lnTo>
                  <a:lnTo>
                    <a:pt x="111956" y="67508"/>
                  </a:lnTo>
                  <a:lnTo>
                    <a:pt x="127913" y="55740"/>
                  </a:lnTo>
                  <a:lnTo>
                    <a:pt x="135444" y="47689"/>
                  </a:lnTo>
                  <a:lnTo>
                    <a:pt x="143811" y="29384"/>
                  </a:lnTo>
                  <a:lnTo>
                    <a:pt x="150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10502" y="2613238"/>
              <a:ext cx="85374" cy="136872"/>
            </a:xfrm>
            <a:custGeom>
              <a:avLst/>
              <a:gdLst/>
              <a:ahLst/>
              <a:cxnLst/>
              <a:rect l="0" t="0" r="0" b="0"/>
              <a:pathLst>
                <a:path w="85374" h="136872">
                  <a:moveTo>
                    <a:pt x="11674" y="136871"/>
                  </a:moveTo>
                  <a:lnTo>
                    <a:pt x="55636" y="122217"/>
                  </a:lnTo>
                  <a:lnTo>
                    <a:pt x="57360" y="118913"/>
                  </a:lnTo>
                  <a:lnTo>
                    <a:pt x="53829" y="115540"/>
                  </a:lnTo>
                  <a:lnTo>
                    <a:pt x="20131" y="96133"/>
                  </a:lnTo>
                  <a:lnTo>
                    <a:pt x="6464" y="80160"/>
                  </a:lnTo>
                  <a:lnTo>
                    <a:pt x="1182" y="70988"/>
                  </a:lnTo>
                  <a:lnTo>
                    <a:pt x="0" y="61363"/>
                  </a:lnTo>
                  <a:lnTo>
                    <a:pt x="4926" y="41311"/>
                  </a:lnTo>
                  <a:lnTo>
                    <a:pt x="18033" y="26939"/>
                  </a:lnTo>
                  <a:lnTo>
                    <a:pt x="55044" y="8181"/>
                  </a:lnTo>
                  <a:lnTo>
                    <a:pt x="853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72816" y="2384302"/>
              <a:ext cx="226221" cy="188237"/>
            </a:xfrm>
            <a:custGeom>
              <a:avLst/>
              <a:gdLst/>
              <a:ahLst/>
              <a:cxnLst/>
              <a:rect l="0" t="0" r="0" b="0"/>
              <a:pathLst>
                <a:path w="226221" h="188237">
                  <a:moveTo>
                    <a:pt x="212531" y="102595"/>
                  </a:moveTo>
                  <a:lnTo>
                    <a:pt x="190174" y="102595"/>
                  </a:lnTo>
                  <a:lnTo>
                    <a:pt x="172958" y="108834"/>
                  </a:lnTo>
                  <a:lnTo>
                    <a:pt x="142843" y="131903"/>
                  </a:lnTo>
                  <a:lnTo>
                    <a:pt x="139166" y="140851"/>
                  </a:lnTo>
                  <a:lnTo>
                    <a:pt x="138201" y="163271"/>
                  </a:lnTo>
                  <a:lnTo>
                    <a:pt x="141920" y="172291"/>
                  </a:lnTo>
                  <a:lnTo>
                    <a:pt x="155412" y="185433"/>
                  </a:lnTo>
                  <a:lnTo>
                    <a:pt x="163923" y="188236"/>
                  </a:lnTo>
                  <a:lnTo>
                    <a:pt x="182738" y="188231"/>
                  </a:lnTo>
                  <a:lnTo>
                    <a:pt x="199680" y="181209"/>
                  </a:lnTo>
                  <a:lnTo>
                    <a:pt x="207473" y="176061"/>
                  </a:lnTo>
                  <a:lnTo>
                    <a:pt x="219252" y="160983"/>
                  </a:lnTo>
                  <a:lnTo>
                    <a:pt x="224031" y="152048"/>
                  </a:lnTo>
                  <a:lnTo>
                    <a:pt x="226220" y="129643"/>
                  </a:lnTo>
                  <a:lnTo>
                    <a:pt x="222124" y="105257"/>
                  </a:lnTo>
                  <a:lnTo>
                    <a:pt x="212505" y="82721"/>
                  </a:lnTo>
                  <a:lnTo>
                    <a:pt x="188347" y="55892"/>
                  </a:lnTo>
                  <a:lnTo>
                    <a:pt x="138419" y="21806"/>
                  </a:lnTo>
                  <a:lnTo>
                    <a:pt x="85458" y="5008"/>
                  </a:lnTo>
                  <a:lnTo>
                    <a:pt x="28246" y="0"/>
                  </a:lnTo>
                  <a:lnTo>
                    <a:pt x="4285" y="3575"/>
                  </a:lnTo>
                  <a:lnTo>
                    <a:pt x="0" y="6166"/>
                  </a:lnTo>
                  <a:lnTo>
                    <a:pt x="654" y="9063"/>
                  </a:lnTo>
                  <a:lnTo>
                    <a:pt x="10739" y="15401"/>
                  </a:lnTo>
                  <a:lnTo>
                    <a:pt x="65903" y="35962"/>
                  </a:lnTo>
                  <a:lnTo>
                    <a:pt x="110518" y="46842"/>
                  </a:lnTo>
                  <a:lnTo>
                    <a:pt x="170417" y="49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74901" y="2920896"/>
              <a:ext cx="222732" cy="243791"/>
            </a:xfrm>
            <a:custGeom>
              <a:avLst/>
              <a:gdLst/>
              <a:ahLst/>
              <a:cxnLst/>
              <a:rect l="0" t="0" r="0" b="0"/>
              <a:pathLst>
                <a:path w="222732" h="243791">
                  <a:moveTo>
                    <a:pt x="200042" y="29254"/>
                  </a:moveTo>
                  <a:lnTo>
                    <a:pt x="182061" y="13613"/>
                  </a:lnTo>
                  <a:lnTo>
                    <a:pt x="165144" y="5535"/>
                  </a:lnTo>
                  <a:lnTo>
                    <a:pt x="130300" y="0"/>
                  </a:lnTo>
                  <a:lnTo>
                    <a:pt x="107045" y="4944"/>
                  </a:lnTo>
                  <a:lnTo>
                    <a:pt x="63519" y="27182"/>
                  </a:lnTo>
                  <a:lnTo>
                    <a:pt x="48508" y="46661"/>
                  </a:lnTo>
                  <a:lnTo>
                    <a:pt x="40277" y="69746"/>
                  </a:lnTo>
                  <a:lnTo>
                    <a:pt x="40518" y="91704"/>
                  </a:lnTo>
                  <a:lnTo>
                    <a:pt x="47644" y="110042"/>
                  </a:lnTo>
                  <a:lnTo>
                    <a:pt x="52820" y="118208"/>
                  </a:lnTo>
                  <a:lnTo>
                    <a:pt x="59780" y="122482"/>
                  </a:lnTo>
                  <a:lnTo>
                    <a:pt x="117610" y="132436"/>
                  </a:lnTo>
                  <a:lnTo>
                    <a:pt x="177603" y="148763"/>
                  </a:lnTo>
                  <a:lnTo>
                    <a:pt x="204572" y="164750"/>
                  </a:lnTo>
                  <a:lnTo>
                    <a:pt x="216874" y="180722"/>
                  </a:lnTo>
                  <a:lnTo>
                    <a:pt x="221791" y="189894"/>
                  </a:lnTo>
                  <a:lnTo>
                    <a:pt x="222731" y="198349"/>
                  </a:lnTo>
                  <a:lnTo>
                    <a:pt x="217534" y="213982"/>
                  </a:lnTo>
                  <a:lnTo>
                    <a:pt x="204307" y="225609"/>
                  </a:lnTo>
                  <a:lnTo>
                    <a:pt x="161630" y="242606"/>
                  </a:lnTo>
                  <a:lnTo>
                    <a:pt x="138516" y="243790"/>
                  </a:lnTo>
                  <a:lnTo>
                    <a:pt x="83903" y="235019"/>
                  </a:lnTo>
                  <a:lnTo>
                    <a:pt x="45137" y="219813"/>
                  </a:lnTo>
                  <a:lnTo>
                    <a:pt x="0" y="187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39288" y="2981516"/>
              <a:ext cx="248752" cy="213347"/>
            </a:xfrm>
            <a:custGeom>
              <a:avLst/>
              <a:gdLst/>
              <a:ahLst/>
              <a:cxnLst/>
              <a:rect l="0" t="0" r="0" b="0"/>
              <a:pathLst>
                <a:path w="248752" h="213347">
                  <a:moveTo>
                    <a:pt x="9354" y="84448"/>
                  </a:moveTo>
                  <a:lnTo>
                    <a:pt x="3289" y="116900"/>
                  </a:lnTo>
                  <a:lnTo>
                    <a:pt x="8325" y="174379"/>
                  </a:lnTo>
                  <a:lnTo>
                    <a:pt x="15217" y="213346"/>
                  </a:lnTo>
                  <a:lnTo>
                    <a:pt x="14433" y="212494"/>
                  </a:lnTo>
                  <a:lnTo>
                    <a:pt x="4768" y="185910"/>
                  </a:lnTo>
                  <a:lnTo>
                    <a:pt x="0" y="131223"/>
                  </a:lnTo>
                  <a:lnTo>
                    <a:pt x="2177" y="74147"/>
                  </a:lnTo>
                  <a:lnTo>
                    <a:pt x="4569" y="60033"/>
                  </a:lnTo>
                  <a:lnTo>
                    <a:pt x="16587" y="38112"/>
                  </a:lnTo>
                  <a:lnTo>
                    <a:pt x="24704" y="28991"/>
                  </a:lnTo>
                  <a:lnTo>
                    <a:pt x="33626" y="25250"/>
                  </a:lnTo>
                  <a:lnTo>
                    <a:pt x="43083" y="25095"/>
                  </a:lnTo>
                  <a:lnTo>
                    <a:pt x="61780" y="31163"/>
                  </a:lnTo>
                  <a:lnTo>
                    <a:pt x="77888" y="41658"/>
                  </a:lnTo>
                  <a:lnTo>
                    <a:pt x="89727" y="57241"/>
                  </a:lnTo>
                  <a:lnTo>
                    <a:pt x="108282" y="97893"/>
                  </a:lnTo>
                  <a:lnTo>
                    <a:pt x="108400" y="70683"/>
                  </a:lnTo>
                  <a:lnTo>
                    <a:pt x="118996" y="31166"/>
                  </a:lnTo>
                  <a:lnTo>
                    <a:pt x="131783" y="13584"/>
                  </a:lnTo>
                  <a:lnTo>
                    <a:pt x="140107" y="5620"/>
                  </a:lnTo>
                  <a:lnTo>
                    <a:pt x="151504" y="1480"/>
                  </a:lnTo>
                  <a:lnTo>
                    <a:pt x="179767" y="0"/>
                  </a:lnTo>
                  <a:lnTo>
                    <a:pt x="191983" y="3583"/>
                  </a:lnTo>
                  <a:lnTo>
                    <a:pt x="211795" y="16922"/>
                  </a:lnTo>
                  <a:lnTo>
                    <a:pt x="225280" y="37669"/>
                  </a:lnTo>
                  <a:lnTo>
                    <a:pt x="243469" y="89116"/>
                  </a:lnTo>
                  <a:lnTo>
                    <a:pt x="248751" y="143168"/>
                  </a:lnTo>
                  <a:lnTo>
                    <a:pt x="240981" y="189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35983" y="2999822"/>
              <a:ext cx="165386" cy="160899"/>
            </a:xfrm>
            <a:custGeom>
              <a:avLst/>
              <a:gdLst/>
              <a:ahLst/>
              <a:cxnLst/>
              <a:rect l="0" t="0" r="0" b="0"/>
              <a:pathLst>
                <a:path w="165386" h="160899">
                  <a:moveTo>
                    <a:pt x="102214" y="97727"/>
                  </a:moveTo>
                  <a:lnTo>
                    <a:pt x="110547" y="60249"/>
                  </a:lnTo>
                  <a:lnTo>
                    <a:pt x="111279" y="48176"/>
                  </a:lnTo>
                  <a:lnTo>
                    <a:pt x="105853" y="28521"/>
                  </a:lnTo>
                  <a:lnTo>
                    <a:pt x="101130" y="20004"/>
                  </a:lnTo>
                  <a:lnTo>
                    <a:pt x="86524" y="7422"/>
                  </a:lnTo>
                  <a:lnTo>
                    <a:pt x="77716" y="2429"/>
                  </a:lnTo>
                  <a:lnTo>
                    <a:pt x="58570" y="0"/>
                  </a:lnTo>
                  <a:lnTo>
                    <a:pt x="39533" y="3990"/>
                  </a:lnTo>
                  <a:lnTo>
                    <a:pt x="23273" y="13562"/>
                  </a:lnTo>
                  <a:lnTo>
                    <a:pt x="11367" y="31855"/>
                  </a:lnTo>
                  <a:lnTo>
                    <a:pt x="3345" y="55582"/>
                  </a:lnTo>
                  <a:lnTo>
                    <a:pt x="0" y="94079"/>
                  </a:lnTo>
                  <a:lnTo>
                    <a:pt x="7067" y="128232"/>
                  </a:lnTo>
                  <a:lnTo>
                    <a:pt x="17423" y="149889"/>
                  </a:lnTo>
                  <a:lnTo>
                    <a:pt x="25799" y="155899"/>
                  </a:lnTo>
                  <a:lnTo>
                    <a:pt x="47584" y="159456"/>
                  </a:lnTo>
                  <a:lnTo>
                    <a:pt x="66625" y="154018"/>
                  </a:lnTo>
                  <a:lnTo>
                    <a:pt x="74979" y="149292"/>
                  </a:lnTo>
                  <a:lnTo>
                    <a:pt x="87380" y="131564"/>
                  </a:lnTo>
                  <a:lnTo>
                    <a:pt x="104872" y="87644"/>
                  </a:lnTo>
                  <a:lnTo>
                    <a:pt x="108665" y="83986"/>
                  </a:lnTo>
                  <a:lnTo>
                    <a:pt x="112364" y="85057"/>
                  </a:lnTo>
                  <a:lnTo>
                    <a:pt x="116000" y="89280"/>
                  </a:lnTo>
                  <a:lnTo>
                    <a:pt x="128552" y="136187"/>
                  </a:lnTo>
                  <a:lnTo>
                    <a:pt x="133811" y="144424"/>
                  </a:lnTo>
                  <a:lnTo>
                    <a:pt x="145893" y="153576"/>
                  </a:lnTo>
                  <a:lnTo>
                    <a:pt x="165385" y="160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13986" y="2939622"/>
              <a:ext cx="145310" cy="244766"/>
            </a:xfrm>
            <a:custGeom>
              <a:avLst/>
              <a:gdLst/>
              <a:ahLst/>
              <a:cxnLst/>
              <a:rect l="0" t="0" r="0" b="0"/>
              <a:pathLst>
                <a:path w="145310" h="244766">
                  <a:moveTo>
                    <a:pt x="40024" y="147399"/>
                  </a:moveTo>
                  <a:lnTo>
                    <a:pt x="40024" y="206016"/>
                  </a:lnTo>
                  <a:lnTo>
                    <a:pt x="45613" y="240806"/>
                  </a:lnTo>
                  <a:lnTo>
                    <a:pt x="44920" y="244765"/>
                  </a:lnTo>
                  <a:lnTo>
                    <a:pt x="42118" y="243896"/>
                  </a:lnTo>
                  <a:lnTo>
                    <a:pt x="37911" y="239806"/>
                  </a:lnTo>
                  <a:lnTo>
                    <a:pt x="15580" y="179317"/>
                  </a:lnTo>
                  <a:lnTo>
                    <a:pt x="1045" y="123266"/>
                  </a:lnTo>
                  <a:lnTo>
                    <a:pt x="0" y="110253"/>
                  </a:lnTo>
                  <a:lnTo>
                    <a:pt x="5078" y="89556"/>
                  </a:lnTo>
                  <a:lnTo>
                    <a:pt x="27402" y="57204"/>
                  </a:lnTo>
                  <a:lnTo>
                    <a:pt x="53052" y="40996"/>
                  </a:lnTo>
                  <a:lnTo>
                    <a:pt x="113943" y="17757"/>
                  </a:lnTo>
                  <a:lnTo>
                    <a:pt x="1453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24364" y="2707995"/>
              <a:ext cx="29689" cy="463255"/>
            </a:xfrm>
            <a:custGeom>
              <a:avLst/>
              <a:gdLst/>
              <a:ahLst/>
              <a:cxnLst/>
              <a:rect l="0" t="0" r="0" b="0"/>
              <a:pathLst>
                <a:path w="29689" h="463255">
                  <a:moveTo>
                    <a:pt x="19159" y="0"/>
                  </a:moveTo>
                  <a:lnTo>
                    <a:pt x="4505" y="49552"/>
                  </a:lnTo>
                  <a:lnTo>
                    <a:pt x="0" y="105669"/>
                  </a:lnTo>
                  <a:lnTo>
                    <a:pt x="5712" y="165542"/>
                  </a:lnTo>
                  <a:lnTo>
                    <a:pt x="7767" y="210746"/>
                  </a:lnTo>
                  <a:lnTo>
                    <a:pt x="8375" y="273273"/>
                  </a:lnTo>
                  <a:lnTo>
                    <a:pt x="9725" y="333264"/>
                  </a:lnTo>
                  <a:lnTo>
                    <a:pt x="16949" y="389874"/>
                  </a:lnTo>
                  <a:lnTo>
                    <a:pt x="27298" y="452999"/>
                  </a:lnTo>
                  <a:lnTo>
                    <a:pt x="2968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64538" y="2823808"/>
              <a:ext cx="305328" cy="94758"/>
            </a:xfrm>
            <a:custGeom>
              <a:avLst/>
              <a:gdLst/>
              <a:ahLst/>
              <a:cxnLst/>
              <a:rect l="0" t="0" r="0" b="0"/>
              <a:pathLst>
                <a:path w="305328" h="94758">
                  <a:moveTo>
                    <a:pt x="305327" y="94757"/>
                  </a:moveTo>
                  <a:lnTo>
                    <a:pt x="246710" y="65448"/>
                  </a:lnTo>
                  <a:lnTo>
                    <a:pt x="193706" y="46767"/>
                  </a:lnTo>
                  <a:lnTo>
                    <a:pt x="137424" y="28227"/>
                  </a:lnTo>
                  <a:lnTo>
                    <a:pt x="83093" y="17592"/>
                  </a:lnTo>
                  <a:lnTo>
                    <a:pt x="21267" y="4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>
            <a:off x="2305685" y="2790063"/>
            <a:ext cx="642238" cy="82118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2529114" y="2790051"/>
            <a:ext cx="545208" cy="593472"/>
            <a:chOff x="2529114" y="2790051"/>
            <a:chExt cx="545208" cy="593472"/>
          </a:xfrm>
        </p:grpSpPr>
        <p:sp>
          <p:nvSpPr>
            <p:cNvPr id="72" name="Freeform 71"/>
            <p:cNvSpPr/>
            <p:nvPr/>
          </p:nvSpPr>
          <p:spPr>
            <a:xfrm>
              <a:off x="2529114" y="2790051"/>
              <a:ext cx="295799" cy="345122"/>
            </a:xfrm>
            <a:custGeom>
              <a:avLst/>
              <a:gdLst/>
              <a:ahLst/>
              <a:cxnLst/>
              <a:rect l="0" t="0" r="0" b="0"/>
              <a:pathLst>
                <a:path w="295799" h="345122">
                  <a:moveTo>
                    <a:pt x="218823" y="0"/>
                  </a:moveTo>
                  <a:lnTo>
                    <a:pt x="196467" y="0"/>
                  </a:lnTo>
                  <a:lnTo>
                    <a:pt x="165796" y="11179"/>
                  </a:lnTo>
                  <a:lnTo>
                    <a:pt x="108565" y="49498"/>
                  </a:lnTo>
                  <a:lnTo>
                    <a:pt x="63361" y="79063"/>
                  </a:lnTo>
                  <a:lnTo>
                    <a:pt x="27295" y="127049"/>
                  </a:lnTo>
                  <a:lnTo>
                    <a:pt x="5403" y="179078"/>
                  </a:lnTo>
                  <a:lnTo>
                    <a:pt x="0" y="216187"/>
                  </a:lnTo>
                  <a:lnTo>
                    <a:pt x="3988" y="251229"/>
                  </a:lnTo>
                  <a:lnTo>
                    <a:pt x="18168" y="283839"/>
                  </a:lnTo>
                  <a:lnTo>
                    <a:pt x="42777" y="310139"/>
                  </a:lnTo>
                  <a:lnTo>
                    <a:pt x="82533" y="331580"/>
                  </a:lnTo>
                  <a:lnTo>
                    <a:pt x="114880" y="342222"/>
                  </a:lnTo>
                  <a:lnTo>
                    <a:pt x="140261" y="345121"/>
                  </a:lnTo>
                  <a:lnTo>
                    <a:pt x="160900" y="340171"/>
                  </a:lnTo>
                  <a:lnTo>
                    <a:pt x="219284" y="313022"/>
                  </a:lnTo>
                  <a:lnTo>
                    <a:pt x="255439" y="287220"/>
                  </a:lnTo>
                  <a:lnTo>
                    <a:pt x="267463" y="267253"/>
                  </a:lnTo>
                  <a:lnTo>
                    <a:pt x="288486" y="211103"/>
                  </a:lnTo>
                  <a:lnTo>
                    <a:pt x="295798" y="189750"/>
                  </a:lnTo>
                  <a:lnTo>
                    <a:pt x="295313" y="146820"/>
                  </a:lnTo>
                  <a:lnTo>
                    <a:pt x="287008" y="89486"/>
                  </a:lnTo>
                  <a:lnTo>
                    <a:pt x="288029" y="55371"/>
                  </a:lnTo>
                  <a:lnTo>
                    <a:pt x="280387" y="37868"/>
                  </a:lnTo>
                  <a:lnTo>
                    <a:pt x="262931" y="14860"/>
                  </a:lnTo>
                  <a:lnTo>
                    <a:pt x="246615" y="66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33402" y="3148020"/>
              <a:ext cx="151407" cy="170007"/>
            </a:xfrm>
            <a:custGeom>
              <a:avLst/>
              <a:gdLst/>
              <a:ahLst/>
              <a:cxnLst/>
              <a:rect l="0" t="0" r="0" b="0"/>
              <a:pathLst>
                <a:path w="151407" h="170007">
                  <a:moveTo>
                    <a:pt x="67178" y="0"/>
                  </a:moveTo>
                  <a:lnTo>
                    <a:pt x="43132" y="17981"/>
                  </a:lnTo>
                  <a:lnTo>
                    <a:pt x="22878" y="44322"/>
                  </a:lnTo>
                  <a:lnTo>
                    <a:pt x="1134" y="95048"/>
                  </a:lnTo>
                  <a:lnTo>
                    <a:pt x="0" y="115943"/>
                  </a:lnTo>
                  <a:lnTo>
                    <a:pt x="1336" y="126428"/>
                  </a:lnTo>
                  <a:lnTo>
                    <a:pt x="5736" y="134589"/>
                  </a:lnTo>
                  <a:lnTo>
                    <a:pt x="47735" y="165802"/>
                  </a:lnTo>
                  <a:lnTo>
                    <a:pt x="67895" y="170006"/>
                  </a:lnTo>
                  <a:lnTo>
                    <a:pt x="78185" y="169489"/>
                  </a:lnTo>
                  <a:lnTo>
                    <a:pt x="95856" y="162676"/>
                  </a:lnTo>
                  <a:lnTo>
                    <a:pt x="111509" y="150680"/>
                  </a:lnTo>
                  <a:lnTo>
                    <a:pt x="132306" y="124195"/>
                  </a:lnTo>
                  <a:lnTo>
                    <a:pt x="151406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69564" y="3281757"/>
              <a:ext cx="204758" cy="101766"/>
            </a:xfrm>
            <a:custGeom>
              <a:avLst/>
              <a:gdLst/>
              <a:ahLst/>
              <a:cxnLst/>
              <a:rect l="0" t="0" r="0" b="0"/>
              <a:pathLst>
                <a:path w="204758" h="101766">
                  <a:moveTo>
                    <a:pt x="36301" y="24191"/>
                  </a:moveTo>
                  <a:lnTo>
                    <a:pt x="18343" y="78066"/>
                  </a:lnTo>
                  <a:lnTo>
                    <a:pt x="11552" y="98438"/>
                  </a:lnTo>
                  <a:lnTo>
                    <a:pt x="8103" y="101765"/>
                  </a:lnTo>
                  <a:lnTo>
                    <a:pt x="4634" y="100473"/>
                  </a:lnTo>
                  <a:lnTo>
                    <a:pt x="1152" y="96103"/>
                  </a:lnTo>
                  <a:lnTo>
                    <a:pt x="0" y="89679"/>
                  </a:lnTo>
                  <a:lnTo>
                    <a:pt x="6557" y="54154"/>
                  </a:lnTo>
                  <a:lnTo>
                    <a:pt x="13723" y="35168"/>
                  </a:lnTo>
                  <a:lnTo>
                    <a:pt x="24706" y="18931"/>
                  </a:lnTo>
                  <a:lnTo>
                    <a:pt x="40507" y="7035"/>
                  </a:lnTo>
                  <a:lnTo>
                    <a:pt x="49633" y="2225"/>
                  </a:lnTo>
                  <a:lnTo>
                    <a:pt x="69133" y="0"/>
                  </a:lnTo>
                  <a:lnTo>
                    <a:pt x="90667" y="4081"/>
                  </a:lnTo>
                  <a:lnTo>
                    <a:pt x="150724" y="26670"/>
                  </a:lnTo>
                  <a:lnTo>
                    <a:pt x="204757" y="55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684352" y="80719"/>
            <a:ext cx="8654426" cy="656151"/>
            <a:chOff x="684352" y="80719"/>
            <a:chExt cx="8654426" cy="656151"/>
          </a:xfrm>
        </p:grpSpPr>
        <p:sp>
          <p:nvSpPr>
            <p:cNvPr id="2" name="Freeform 1"/>
            <p:cNvSpPr/>
            <p:nvPr/>
          </p:nvSpPr>
          <p:spPr>
            <a:xfrm>
              <a:off x="905450" y="22109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7959" y="172241"/>
                  </a:lnTo>
                  <a:lnTo>
                    <a:pt x="28547" y="234108"/>
                  </a:lnTo>
                  <a:lnTo>
                    <a:pt x="30686" y="285004"/>
                  </a:lnTo>
                  <a:lnTo>
                    <a:pt x="31319" y="334010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84352" y="189513"/>
              <a:ext cx="452726" cy="52643"/>
            </a:xfrm>
            <a:custGeom>
              <a:avLst/>
              <a:gdLst/>
              <a:ahLst/>
              <a:cxnLst/>
              <a:rect l="0" t="0" r="0" b="0"/>
              <a:pathLst>
                <a:path w="452726" h="52643">
                  <a:moveTo>
                    <a:pt x="452725" y="0"/>
                  </a:moveTo>
                  <a:lnTo>
                    <a:pt x="397584" y="14654"/>
                  </a:lnTo>
                  <a:lnTo>
                    <a:pt x="340621" y="20962"/>
                  </a:lnTo>
                  <a:lnTo>
                    <a:pt x="281189" y="29140"/>
                  </a:lnTo>
                  <a:lnTo>
                    <a:pt x="230714" y="30861"/>
                  </a:lnTo>
                  <a:lnTo>
                    <a:pt x="181833" y="34490"/>
                  </a:lnTo>
                  <a:lnTo>
                    <a:pt x="134595" y="39855"/>
                  </a:lnTo>
                  <a:lnTo>
                    <a:pt x="83554" y="44564"/>
                  </a:lnTo>
                  <a:lnTo>
                    <a:pt x="37625" y="502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5045" y="231626"/>
              <a:ext cx="324189" cy="335482"/>
            </a:xfrm>
            <a:custGeom>
              <a:avLst/>
              <a:gdLst/>
              <a:ahLst/>
              <a:cxnLst/>
              <a:rect l="0" t="0" r="0" b="0"/>
              <a:pathLst>
                <a:path w="324189" h="335482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8613" y="164802"/>
                  </a:lnTo>
                  <a:lnTo>
                    <a:pt x="16490" y="221070"/>
                  </a:lnTo>
                  <a:lnTo>
                    <a:pt x="23982" y="282834"/>
                  </a:lnTo>
                  <a:lnTo>
                    <a:pt x="27152" y="334766"/>
                  </a:lnTo>
                  <a:lnTo>
                    <a:pt x="25558" y="335481"/>
                  </a:lnTo>
                  <a:lnTo>
                    <a:pt x="23326" y="332449"/>
                  </a:lnTo>
                  <a:lnTo>
                    <a:pt x="19449" y="281371"/>
                  </a:lnTo>
                  <a:lnTo>
                    <a:pt x="22155" y="244417"/>
                  </a:lnTo>
                  <a:lnTo>
                    <a:pt x="33485" y="211240"/>
                  </a:lnTo>
                  <a:lnTo>
                    <a:pt x="39139" y="200489"/>
                  </a:lnTo>
                  <a:lnTo>
                    <a:pt x="54780" y="185423"/>
                  </a:lnTo>
                  <a:lnTo>
                    <a:pt x="63864" y="179767"/>
                  </a:lnTo>
                  <a:lnTo>
                    <a:pt x="72260" y="178337"/>
                  </a:lnTo>
                  <a:lnTo>
                    <a:pt x="80197" y="179723"/>
                  </a:lnTo>
                  <a:lnTo>
                    <a:pt x="87827" y="182986"/>
                  </a:lnTo>
                  <a:lnTo>
                    <a:pt x="102545" y="199091"/>
                  </a:lnTo>
                  <a:lnTo>
                    <a:pt x="129707" y="252559"/>
                  </a:lnTo>
                  <a:lnTo>
                    <a:pt x="137536" y="273686"/>
                  </a:lnTo>
                  <a:lnTo>
                    <a:pt x="142432" y="277214"/>
                  </a:lnTo>
                  <a:lnTo>
                    <a:pt x="148035" y="276056"/>
                  </a:lnTo>
                  <a:lnTo>
                    <a:pt x="170219" y="263899"/>
                  </a:lnTo>
                  <a:lnTo>
                    <a:pt x="232898" y="242216"/>
                  </a:lnTo>
                  <a:lnTo>
                    <a:pt x="290503" y="223446"/>
                  </a:lnTo>
                  <a:lnTo>
                    <a:pt x="307657" y="212004"/>
                  </a:lnTo>
                  <a:lnTo>
                    <a:pt x="311997" y="204507"/>
                  </a:lnTo>
                  <a:lnTo>
                    <a:pt x="313701" y="186819"/>
                  </a:lnTo>
                  <a:lnTo>
                    <a:pt x="310177" y="178358"/>
                  </a:lnTo>
                  <a:lnTo>
                    <a:pt x="296904" y="162719"/>
                  </a:lnTo>
                  <a:lnTo>
                    <a:pt x="276187" y="154208"/>
                  </a:lnTo>
                  <a:lnTo>
                    <a:pt x="264111" y="151938"/>
                  </a:lnTo>
                  <a:lnTo>
                    <a:pt x="241335" y="155656"/>
                  </a:lnTo>
                  <a:lnTo>
                    <a:pt x="198117" y="177106"/>
                  </a:lnTo>
                  <a:lnTo>
                    <a:pt x="183149" y="193358"/>
                  </a:lnTo>
                  <a:lnTo>
                    <a:pt x="173766" y="213449"/>
                  </a:lnTo>
                  <a:lnTo>
                    <a:pt x="169596" y="237976"/>
                  </a:lnTo>
                  <a:lnTo>
                    <a:pt x="173982" y="261355"/>
                  </a:lnTo>
                  <a:lnTo>
                    <a:pt x="189605" y="291128"/>
                  </a:lnTo>
                  <a:lnTo>
                    <a:pt x="203542" y="306035"/>
                  </a:lnTo>
                  <a:lnTo>
                    <a:pt x="221434" y="316560"/>
                  </a:lnTo>
                  <a:lnTo>
                    <a:pt x="256828" y="323473"/>
                  </a:lnTo>
                  <a:lnTo>
                    <a:pt x="312082" y="317667"/>
                  </a:lnTo>
                  <a:lnTo>
                    <a:pt x="32418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40827" y="370245"/>
              <a:ext cx="175698" cy="190761"/>
            </a:xfrm>
            <a:custGeom>
              <a:avLst/>
              <a:gdLst/>
              <a:ahLst/>
              <a:cxnLst/>
              <a:rect l="0" t="0" r="0" b="0"/>
              <a:pathLst>
                <a:path w="175698" h="190761">
                  <a:moveTo>
                    <a:pt x="159546" y="19309"/>
                  </a:moveTo>
                  <a:lnTo>
                    <a:pt x="148367" y="8131"/>
                  </a:lnTo>
                  <a:lnTo>
                    <a:pt x="130401" y="2642"/>
                  </a:lnTo>
                  <a:lnTo>
                    <a:pt x="68404" y="0"/>
                  </a:lnTo>
                  <a:lnTo>
                    <a:pt x="45339" y="4098"/>
                  </a:lnTo>
                  <a:lnTo>
                    <a:pt x="18212" y="18571"/>
                  </a:lnTo>
                  <a:lnTo>
                    <a:pt x="5874" y="34189"/>
                  </a:lnTo>
                  <a:lnTo>
                    <a:pt x="946" y="43267"/>
                  </a:lnTo>
                  <a:lnTo>
                    <a:pt x="0" y="52828"/>
                  </a:lnTo>
                  <a:lnTo>
                    <a:pt x="5188" y="72811"/>
                  </a:lnTo>
                  <a:lnTo>
                    <a:pt x="12187" y="79544"/>
                  </a:lnTo>
                  <a:lnTo>
                    <a:pt x="32442" y="87024"/>
                  </a:lnTo>
                  <a:lnTo>
                    <a:pt x="88865" y="83887"/>
                  </a:lnTo>
                  <a:lnTo>
                    <a:pt x="114094" y="85445"/>
                  </a:lnTo>
                  <a:lnTo>
                    <a:pt x="146858" y="99476"/>
                  </a:lnTo>
                  <a:lnTo>
                    <a:pt x="164045" y="111871"/>
                  </a:lnTo>
                  <a:lnTo>
                    <a:pt x="173244" y="131417"/>
                  </a:lnTo>
                  <a:lnTo>
                    <a:pt x="175697" y="143181"/>
                  </a:lnTo>
                  <a:lnTo>
                    <a:pt x="174992" y="153363"/>
                  </a:lnTo>
                  <a:lnTo>
                    <a:pt x="167971" y="170915"/>
                  </a:lnTo>
                  <a:lnTo>
                    <a:pt x="153931" y="183396"/>
                  </a:lnTo>
                  <a:lnTo>
                    <a:pt x="145274" y="188362"/>
                  </a:lnTo>
                  <a:lnTo>
                    <a:pt x="126297" y="190760"/>
                  </a:lnTo>
                  <a:lnTo>
                    <a:pt x="85518" y="182767"/>
                  </a:lnTo>
                  <a:lnTo>
                    <a:pt x="43732" y="156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4559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6796" y="168455"/>
              <a:ext cx="18863" cy="357970"/>
            </a:xfrm>
            <a:custGeom>
              <a:avLst/>
              <a:gdLst/>
              <a:ahLst/>
              <a:cxnLst/>
              <a:rect l="0" t="0" r="0" b="0"/>
              <a:pathLst>
                <a:path w="18863" h="357970">
                  <a:moveTo>
                    <a:pt x="8333" y="0"/>
                  </a:moveTo>
                  <a:lnTo>
                    <a:pt x="8333" y="58617"/>
                  </a:lnTo>
                  <a:lnTo>
                    <a:pt x="0" y="121453"/>
                  </a:lnTo>
                  <a:lnTo>
                    <a:pt x="3827" y="181529"/>
                  </a:lnTo>
                  <a:lnTo>
                    <a:pt x="8613" y="244521"/>
                  </a:lnTo>
                  <a:lnTo>
                    <a:pt x="16490" y="296306"/>
                  </a:lnTo>
                  <a:lnTo>
                    <a:pt x="1886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844" y="294797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3835" y="0"/>
                  </a:lnTo>
                  <a:lnTo>
                    <a:pt x="102942" y="5590"/>
                  </a:lnTo>
                  <a:lnTo>
                    <a:pt x="40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0113" y="356375"/>
              <a:ext cx="139636" cy="198711"/>
            </a:xfrm>
            <a:custGeom>
              <a:avLst/>
              <a:gdLst/>
              <a:ahLst/>
              <a:cxnLst/>
              <a:rect l="0" t="0" r="0" b="0"/>
              <a:pathLst>
                <a:path w="139636" h="198711">
                  <a:moveTo>
                    <a:pt x="7659" y="85821"/>
                  </a:moveTo>
                  <a:lnTo>
                    <a:pt x="66275" y="94886"/>
                  </a:lnTo>
                  <a:lnTo>
                    <a:pt x="101066" y="90327"/>
                  </a:lnTo>
                  <a:lnTo>
                    <a:pt x="128012" y="75978"/>
                  </a:lnTo>
                  <a:lnTo>
                    <a:pt x="133517" y="67561"/>
                  </a:lnTo>
                  <a:lnTo>
                    <a:pt x="139635" y="45730"/>
                  </a:lnTo>
                  <a:lnTo>
                    <a:pt x="138927" y="35697"/>
                  </a:lnTo>
                  <a:lnTo>
                    <a:pt x="131901" y="18310"/>
                  </a:lnTo>
                  <a:lnTo>
                    <a:pt x="117859" y="5904"/>
                  </a:lnTo>
                  <a:lnTo>
                    <a:pt x="109202" y="957"/>
                  </a:lnTo>
                  <a:lnTo>
                    <a:pt x="99921" y="0"/>
                  </a:lnTo>
                  <a:lnTo>
                    <a:pt x="49444" y="15653"/>
                  </a:lnTo>
                  <a:lnTo>
                    <a:pt x="31689" y="28899"/>
                  </a:lnTo>
                  <a:lnTo>
                    <a:pt x="17169" y="47654"/>
                  </a:lnTo>
                  <a:lnTo>
                    <a:pt x="3587" y="84521"/>
                  </a:lnTo>
                  <a:lnTo>
                    <a:pt x="0" y="111370"/>
                  </a:lnTo>
                  <a:lnTo>
                    <a:pt x="4645" y="135781"/>
                  </a:lnTo>
                  <a:lnTo>
                    <a:pt x="20414" y="166135"/>
                  </a:lnTo>
                  <a:lnTo>
                    <a:pt x="34385" y="181178"/>
                  </a:lnTo>
                  <a:lnTo>
                    <a:pt x="52292" y="191763"/>
                  </a:lnTo>
                  <a:lnTo>
                    <a:pt x="87694" y="198710"/>
                  </a:lnTo>
                  <a:lnTo>
                    <a:pt x="104841" y="197215"/>
                  </a:lnTo>
                  <a:lnTo>
                    <a:pt x="123472" y="191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7813" y="377810"/>
              <a:ext cx="140815" cy="347016"/>
            </a:xfrm>
            <a:custGeom>
              <a:avLst/>
              <a:gdLst/>
              <a:ahLst/>
              <a:cxnLst/>
              <a:rect l="0" t="0" r="0" b="0"/>
              <a:pathLst>
                <a:path w="140815" h="347016">
                  <a:moveTo>
                    <a:pt x="0" y="117029"/>
                  </a:moveTo>
                  <a:lnTo>
                    <a:pt x="5589" y="175646"/>
                  </a:lnTo>
                  <a:lnTo>
                    <a:pt x="16788" y="230990"/>
                  </a:lnTo>
                  <a:lnTo>
                    <a:pt x="23333" y="290795"/>
                  </a:lnTo>
                  <a:lnTo>
                    <a:pt x="30499" y="347015"/>
                  </a:lnTo>
                  <a:lnTo>
                    <a:pt x="31103" y="339348"/>
                  </a:lnTo>
                  <a:lnTo>
                    <a:pt x="23189" y="283335"/>
                  </a:lnTo>
                  <a:lnTo>
                    <a:pt x="15889" y="228908"/>
                  </a:lnTo>
                  <a:lnTo>
                    <a:pt x="10418" y="173097"/>
                  </a:lnTo>
                  <a:lnTo>
                    <a:pt x="5524" y="113893"/>
                  </a:lnTo>
                  <a:lnTo>
                    <a:pt x="15129" y="51809"/>
                  </a:lnTo>
                  <a:lnTo>
                    <a:pt x="30479" y="19846"/>
                  </a:lnTo>
                  <a:lnTo>
                    <a:pt x="46302" y="6376"/>
                  </a:lnTo>
                  <a:lnTo>
                    <a:pt x="55434" y="1146"/>
                  </a:lnTo>
                  <a:lnTo>
                    <a:pt x="65032" y="0"/>
                  </a:lnTo>
                  <a:lnTo>
                    <a:pt x="85055" y="4964"/>
                  </a:lnTo>
                  <a:lnTo>
                    <a:pt x="110469" y="20914"/>
                  </a:lnTo>
                  <a:lnTo>
                    <a:pt x="122407" y="36876"/>
                  </a:lnTo>
                  <a:lnTo>
                    <a:pt x="139603" y="75720"/>
                  </a:lnTo>
                  <a:lnTo>
                    <a:pt x="140814" y="99449"/>
                  </a:lnTo>
                  <a:lnTo>
                    <a:pt x="139500" y="112328"/>
                  </a:lnTo>
                  <a:lnTo>
                    <a:pt x="128680" y="132877"/>
                  </a:lnTo>
                  <a:lnTo>
                    <a:pt x="120882" y="141632"/>
                  </a:lnTo>
                  <a:lnTo>
                    <a:pt x="112174" y="146299"/>
                  </a:lnTo>
                  <a:lnTo>
                    <a:pt x="72980" y="148504"/>
                  </a:lnTo>
                  <a:lnTo>
                    <a:pt x="42114" y="148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47855" y="347440"/>
              <a:ext cx="179457" cy="168457"/>
            </a:xfrm>
            <a:custGeom>
              <a:avLst/>
              <a:gdLst/>
              <a:ahLst/>
              <a:cxnLst/>
              <a:rect l="0" t="0" r="0" b="0"/>
              <a:pathLst>
                <a:path w="179457" h="168457">
                  <a:moveTo>
                    <a:pt x="168456" y="0"/>
                  </a:moveTo>
                  <a:lnTo>
                    <a:pt x="114311" y="3119"/>
                  </a:lnTo>
                  <a:lnTo>
                    <a:pt x="64954" y="14654"/>
                  </a:lnTo>
                  <a:lnTo>
                    <a:pt x="37703" y="30338"/>
                  </a:lnTo>
                  <a:lnTo>
                    <a:pt x="33324" y="37773"/>
                  </a:lnTo>
                  <a:lnTo>
                    <a:pt x="31578" y="55392"/>
                  </a:lnTo>
                  <a:lnTo>
                    <a:pt x="36260" y="61495"/>
                  </a:lnTo>
                  <a:lnTo>
                    <a:pt x="53940" y="68275"/>
                  </a:lnTo>
                  <a:lnTo>
                    <a:pt x="108575" y="64652"/>
                  </a:lnTo>
                  <a:lnTo>
                    <a:pt x="132483" y="66169"/>
                  </a:lnTo>
                  <a:lnTo>
                    <a:pt x="150908" y="74642"/>
                  </a:lnTo>
                  <a:lnTo>
                    <a:pt x="174435" y="98155"/>
                  </a:lnTo>
                  <a:lnTo>
                    <a:pt x="178291" y="107551"/>
                  </a:lnTo>
                  <a:lnTo>
                    <a:pt x="179456" y="127349"/>
                  </a:lnTo>
                  <a:lnTo>
                    <a:pt x="172955" y="144727"/>
                  </a:lnTo>
                  <a:lnTo>
                    <a:pt x="167946" y="152637"/>
                  </a:lnTo>
                  <a:lnTo>
                    <a:pt x="159927" y="157910"/>
                  </a:lnTo>
                  <a:lnTo>
                    <a:pt x="126284" y="165331"/>
                  </a:lnTo>
                  <a:lnTo>
                    <a:pt x="72995" y="167839"/>
                  </a:lnTo>
                  <a:lnTo>
                    <a:pt x="34496" y="1682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0" y="136870"/>
              <a:ext cx="10401" cy="400084"/>
            </a:xfrm>
            <a:custGeom>
              <a:avLst/>
              <a:gdLst/>
              <a:ahLst/>
              <a:cxnLst/>
              <a:rect l="0" t="0" r="0" b="0"/>
              <a:pathLst>
                <a:path w="10401" h="400084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5" y="165651"/>
                  </a:lnTo>
                  <a:lnTo>
                    <a:pt x="10095" y="217798"/>
                  </a:lnTo>
                  <a:lnTo>
                    <a:pt x="10400" y="270293"/>
                  </a:lnTo>
                  <a:lnTo>
                    <a:pt x="9334" y="332028"/>
                  </a:lnTo>
                  <a:lnTo>
                    <a:pt x="2191" y="37992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1637" y="252683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56713" y="7236"/>
                  </a:lnTo>
                  <a:lnTo>
                    <a:pt x="200491" y="9879"/>
                  </a:lnTo>
                  <a:lnTo>
                    <a:pt x="143978" y="10400"/>
                  </a:lnTo>
                  <a:lnTo>
                    <a:pt x="88925" y="11673"/>
                  </a:lnTo>
                  <a:lnTo>
                    <a:pt x="26615" y="19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9450" y="389554"/>
              <a:ext cx="136329" cy="141201"/>
            </a:xfrm>
            <a:custGeom>
              <a:avLst/>
              <a:gdLst/>
              <a:ahLst/>
              <a:cxnLst/>
              <a:rect l="0" t="0" r="0" b="0"/>
              <a:pathLst>
                <a:path w="136329" h="141201">
                  <a:moveTo>
                    <a:pt x="77513" y="21057"/>
                  </a:moveTo>
                  <a:lnTo>
                    <a:pt x="60746" y="15468"/>
                  </a:lnTo>
                  <a:lnTo>
                    <a:pt x="43155" y="15843"/>
                  </a:lnTo>
                  <a:lnTo>
                    <a:pt x="33551" y="17581"/>
                  </a:lnTo>
                  <a:lnTo>
                    <a:pt x="25978" y="22249"/>
                  </a:lnTo>
                  <a:lnTo>
                    <a:pt x="14445" y="36795"/>
                  </a:lnTo>
                  <a:lnTo>
                    <a:pt x="1375" y="64714"/>
                  </a:lnTo>
                  <a:lnTo>
                    <a:pt x="0" y="84914"/>
                  </a:lnTo>
                  <a:lnTo>
                    <a:pt x="4459" y="105590"/>
                  </a:lnTo>
                  <a:lnTo>
                    <a:pt x="14239" y="126477"/>
                  </a:lnTo>
                  <a:lnTo>
                    <a:pt x="22462" y="133451"/>
                  </a:lnTo>
                  <a:lnTo>
                    <a:pt x="44078" y="141200"/>
                  </a:lnTo>
                  <a:lnTo>
                    <a:pt x="76965" y="139973"/>
                  </a:lnTo>
                  <a:lnTo>
                    <a:pt x="95207" y="132010"/>
                  </a:lnTo>
                  <a:lnTo>
                    <a:pt x="125982" y="107834"/>
                  </a:lnTo>
                  <a:lnTo>
                    <a:pt x="134150" y="88091"/>
                  </a:lnTo>
                  <a:lnTo>
                    <a:pt x="136328" y="76275"/>
                  </a:lnTo>
                  <a:lnTo>
                    <a:pt x="132509" y="53787"/>
                  </a:lnTo>
                  <a:lnTo>
                    <a:pt x="117205" y="24516"/>
                  </a:lnTo>
                  <a:lnTo>
                    <a:pt x="110994" y="16344"/>
                  </a:lnTo>
                  <a:lnTo>
                    <a:pt x="94733" y="7264"/>
                  </a:lnTo>
                  <a:lnTo>
                    <a:pt x="66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23998" y="252683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54145"/>
                  </a:lnTo>
                  <a:lnTo>
                    <a:pt x="3828" y="114681"/>
                  </a:lnTo>
                  <a:lnTo>
                    <a:pt x="6998" y="165651"/>
                  </a:lnTo>
                  <a:lnTo>
                    <a:pt x="8069" y="226871"/>
                  </a:lnTo>
                  <a:lnTo>
                    <a:pt x="11401" y="280904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7046" y="336911"/>
              <a:ext cx="210571" cy="24750"/>
            </a:xfrm>
            <a:custGeom>
              <a:avLst/>
              <a:gdLst/>
              <a:ahLst/>
              <a:cxnLst/>
              <a:rect l="0" t="0" r="0" b="0"/>
              <a:pathLst>
                <a:path w="210571" h="24750">
                  <a:moveTo>
                    <a:pt x="210570" y="0"/>
                  </a:moveTo>
                  <a:lnTo>
                    <a:pt x="153306" y="11453"/>
                  </a:lnTo>
                  <a:lnTo>
                    <a:pt x="92414" y="24749"/>
                  </a:lnTo>
                  <a:lnTo>
                    <a:pt x="32664" y="223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27088" y="168455"/>
              <a:ext cx="347441" cy="371519"/>
            </a:xfrm>
            <a:custGeom>
              <a:avLst/>
              <a:gdLst/>
              <a:ahLst/>
              <a:cxnLst/>
              <a:rect l="0" t="0" r="0" b="0"/>
              <a:pathLst>
                <a:path w="347441" h="371519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7958" y="166175"/>
                  </a:lnTo>
                  <a:lnTo>
                    <a:pt x="27028" y="215484"/>
                  </a:lnTo>
                  <a:lnTo>
                    <a:pt x="30235" y="265969"/>
                  </a:lnTo>
                  <a:lnTo>
                    <a:pt x="34438" y="322422"/>
                  </a:lnTo>
                  <a:lnTo>
                    <a:pt x="37532" y="345680"/>
                  </a:lnTo>
                  <a:lnTo>
                    <a:pt x="35008" y="367715"/>
                  </a:lnTo>
                  <a:lnTo>
                    <a:pt x="33867" y="369146"/>
                  </a:lnTo>
                  <a:lnTo>
                    <a:pt x="31886" y="314367"/>
                  </a:lnTo>
                  <a:lnTo>
                    <a:pt x="32814" y="257763"/>
                  </a:lnTo>
                  <a:lnTo>
                    <a:pt x="37201" y="233885"/>
                  </a:lnTo>
                  <a:lnTo>
                    <a:pt x="42348" y="224943"/>
                  </a:lnTo>
                  <a:lnTo>
                    <a:pt x="57425" y="211889"/>
                  </a:lnTo>
                  <a:lnTo>
                    <a:pt x="65190" y="210280"/>
                  </a:lnTo>
                  <a:lnTo>
                    <a:pt x="72706" y="211546"/>
                  </a:lnTo>
                  <a:lnTo>
                    <a:pt x="80056" y="214731"/>
                  </a:lnTo>
                  <a:lnTo>
                    <a:pt x="91342" y="227627"/>
                  </a:lnTo>
                  <a:lnTo>
                    <a:pt x="128188" y="286115"/>
                  </a:lnTo>
                  <a:lnTo>
                    <a:pt x="134298" y="321992"/>
                  </a:lnTo>
                  <a:lnTo>
                    <a:pt x="137495" y="326965"/>
                  </a:lnTo>
                  <a:lnTo>
                    <a:pt x="141966" y="326771"/>
                  </a:lnTo>
                  <a:lnTo>
                    <a:pt x="171542" y="312422"/>
                  </a:lnTo>
                  <a:lnTo>
                    <a:pt x="229838" y="294808"/>
                  </a:lnTo>
                  <a:lnTo>
                    <a:pt x="273387" y="275173"/>
                  </a:lnTo>
                  <a:lnTo>
                    <a:pt x="299632" y="255578"/>
                  </a:lnTo>
                  <a:lnTo>
                    <a:pt x="308645" y="235643"/>
                  </a:lnTo>
                  <a:lnTo>
                    <a:pt x="311048" y="223776"/>
                  </a:lnTo>
                  <a:lnTo>
                    <a:pt x="310311" y="213525"/>
                  </a:lnTo>
                  <a:lnTo>
                    <a:pt x="303252" y="195896"/>
                  </a:lnTo>
                  <a:lnTo>
                    <a:pt x="289197" y="183381"/>
                  </a:lnTo>
                  <a:lnTo>
                    <a:pt x="280535" y="178406"/>
                  </a:lnTo>
                  <a:lnTo>
                    <a:pt x="261553" y="175998"/>
                  </a:lnTo>
                  <a:lnTo>
                    <a:pt x="241418" y="179997"/>
                  </a:lnTo>
                  <a:lnTo>
                    <a:pt x="220771" y="189573"/>
                  </a:lnTo>
                  <a:lnTo>
                    <a:pt x="195005" y="213708"/>
                  </a:lnTo>
                  <a:lnTo>
                    <a:pt x="178142" y="248675"/>
                  </a:lnTo>
                  <a:lnTo>
                    <a:pt x="175880" y="275079"/>
                  </a:lnTo>
                  <a:lnTo>
                    <a:pt x="183960" y="324568"/>
                  </a:lnTo>
                  <a:lnTo>
                    <a:pt x="196404" y="343515"/>
                  </a:lnTo>
                  <a:lnTo>
                    <a:pt x="213632" y="358564"/>
                  </a:lnTo>
                  <a:lnTo>
                    <a:pt x="232988" y="369152"/>
                  </a:lnTo>
                  <a:lnTo>
                    <a:pt x="256408" y="371518"/>
                  </a:lnTo>
                  <a:lnTo>
                    <a:pt x="313789" y="361660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28641" y="389228"/>
              <a:ext cx="230199" cy="169162"/>
            </a:xfrm>
            <a:custGeom>
              <a:avLst/>
              <a:gdLst/>
              <a:ahLst/>
              <a:cxnLst/>
              <a:rect l="0" t="0" r="0" b="0"/>
              <a:pathLst>
                <a:path w="230199" h="169162">
                  <a:moveTo>
                    <a:pt x="114384" y="74025"/>
                  </a:moveTo>
                  <a:lnTo>
                    <a:pt x="119973" y="57258"/>
                  </a:lnTo>
                  <a:lnTo>
                    <a:pt x="119598" y="39667"/>
                  </a:lnTo>
                  <a:lnTo>
                    <a:pt x="114362" y="21320"/>
                  </a:lnTo>
                  <a:lnTo>
                    <a:pt x="104236" y="5367"/>
                  </a:lnTo>
                  <a:lnTo>
                    <a:pt x="95920" y="1347"/>
                  </a:lnTo>
                  <a:lnTo>
                    <a:pt x="74203" y="0"/>
                  </a:lnTo>
                  <a:lnTo>
                    <a:pt x="41257" y="11408"/>
                  </a:lnTo>
                  <a:lnTo>
                    <a:pt x="14858" y="35195"/>
                  </a:lnTo>
                  <a:lnTo>
                    <a:pt x="5809" y="57547"/>
                  </a:lnTo>
                  <a:lnTo>
                    <a:pt x="0" y="110025"/>
                  </a:lnTo>
                  <a:lnTo>
                    <a:pt x="4584" y="145913"/>
                  </a:lnTo>
                  <a:lnTo>
                    <a:pt x="9598" y="154706"/>
                  </a:lnTo>
                  <a:lnTo>
                    <a:pt x="24529" y="167595"/>
                  </a:lnTo>
                  <a:lnTo>
                    <a:pt x="32254" y="169161"/>
                  </a:lnTo>
                  <a:lnTo>
                    <a:pt x="39744" y="167865"/>
                  </a:lnTo>
                  <a:lnTo>
                    <a:pt x="74164" y="148974"/>
                  </a:lnTo>
                  <a:lnTo>
                    <a:pt x="87930" y="133072"/>
                  </a:lnTo>
                  <a:lnTo>
                    <a:pt x="113910" y="73663"/>
                  </a:lnTo>
                  <a:lnTo>
                    <a:pt x="117578" y="63256"/>
                  </a:lnTo>
                  <a:lnTo>
                    <a:pt x="120023" y="60996"/>
                  </a:lnTo>
                  <a:lnTo>
                    <a:pt x="121652" y="64170"/>
                  </a:lnTo>
                  <a:lnTo>
                    <a:pt x="125803" y="80174"/>
                  </a:lnTo>
                  <a:lnTo>
                    <a:pt x="147532" y="122336"/>
                  </a:lnTo>
                  <a:lnTo>
                    <a:pt x="161872" y="137611"/>
                  </a:lnTo>
                  <a:lnTo>
                    <a:pt x="179943" y="148299"/>
                  </a:lnTo>
                  <a:lnTo>
                    <a:pt x="189676" y="149278"/>
                  </a:lnTo>
                  <a:lnTo>
                    <a:pt x="230198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91075" y="189512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2662" y="137662"/>
                  </a:lnTo>
                  <a:lnTo>
                    <a:pt x="7740" y="189748"/>
                  </a:lnTo>
                  <a:lnTo>
                    <a:pt x="9244" y="242225"/>
                  </a:lnTo>
                  <a:lnTo>
                    <a:pt x="15342" y="301181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06197" y="326383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83620" y="8333"/>
                  </a:lnTo>
                  <a:lnTo>
                    <a:pt x="126607" y="10095"/>
                  </a:lnTo>
                  <a:lnTo>
                    <a:pt x="66256" y="10443"/>
                  </a:lnTo>
                  <a:lnTo>
                    <a:pt x="14820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45304" y="200041"/>
              <a:ext cx="29391" cy="389555"/>
            </a:xfrm>
            <a:custGeom>
              <a:avLst/>
              <a:gdLst/>
              <a:ahLst/>
              <a:cxnLst/>
              <a:rect l="0" t="0" r="0" b="0"/>
              <a:pathLst>
                <a:path w="29391" h="389555">
                  <a:moveTo>
                    <a:pt x="8333" y="0"/>
                  </a:moveTo>
                  <a:lnTo>
                    <a:pt x="0" y="52050"/>
                  </a:lnTo>
                  <a:lnTo>
                    <a:pt x="1574" y="105110"/>
                  </a:lnTo>
                  <a:lnTo>
                    <a:pt x="6330" y="160995"/>
                  </a:lnTo>
                  <a:lnTo>
                    <a:pt x="10859" y="215768"/>
                  </a:lnTo>
                  <a:lnTo>
                    <a:pt x="16490" y="264753"/>
                  </a:lnTo>
                  <a:lnTo>
                    <a:pt x="18393" y="328117"/>
                  </a:lnTo>
                  <a:lnTo>
                    <a:pt x="2939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74652" y="357968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09068" y="21057"/>
                  </a:lnTo>
                  <a:lnTo>
                    <a:pt x="154121" y="21057"/>
                  </a:lnTo>
                  <a:lnTo>
                    <a:pt x="98207" y="13822"/>
                  </a:lnTo>
                  <a:lnTo>
                    <a:pt x="45222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84918" y="431668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903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69450" y="305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0820" y="392481"/>
              <a:ext cx="161844" cy="167080"/>
            </a:xfrm>
            <a:custGeom>
              <a:avLst/>
              <a:gdLst/>
              <a:ahLst/>
              <a:cxnLst/>
              <a:rect l="0" t="0" r="0" b="0"/>
              <a:pathLst>
                <a:path w="161844" h="167080">
                  <a:moveTo>
                    <a:pt x="98672" y="18130"/>
                  </a:moveTo>
                  <a:lnTo>
                    <a:pt x="87494" y="6952"/>
                  </a:lnTo>
                  <a:lnTo>
                    <a:pt x="69527" y="1463"/>
                  </a:lnTo>
                  <a:lnTo>
                    <a:pt x="58185" y="0"/>
                  </a:lnTo>
                  <a:lnTo>
                    <a:pt x="39344" y="4613"/>
                  </a:lnTo>
                  <a:lnTo>
                    <a:pt x="31044" y="9119"/>
                  </a:lnTo>
                  <a:lnTo>
                    <a:pt x="18702" y="23484"/>
                  </a:lnTo>
                  <a:lnTo>
                    <a:pt x="1247" y="61301"/>
                  </a:lnTo>
                  <a:lnTo>
                    <a:pt x="0" y="81771"/>
                  </a:lnTo>
                  <a:lnTo>
                    <a:pt x="8731" y="123508"/>
                  </a:lnTo>
                  <a:lnTo>
                    <a:pt x="14145" y="131666"/>
                  </a:lnTo>
                  <a:lnTo>
                    <a:pt x="57905" y="162875"/>
                  </a:lnTo>
                  <a:lnTo>
                    <a:pt x="78214" y="167079"/>
                  </a:lnTo>
                  <a:lnTo>
                    <a:pt x="119847" y="160246"/>
                  </a:lnTo>
                  <a:lnTo>
                    <a:pt x="161843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58819" y="404071"/>
              <a:ext cx="247627" cy="150394"/>
            </a:xfrm>
            <a:custGeom>
              <a:avLst/>
              <a:gdLst/>
              <a:ahLst/>
              <a:cxnLst/>
              <a:rect l="0" t="0" r="0" b="0"/>
              <a:pathLst>
                <a:path w="247627" h="150394">
                  <a:moveTo>
                    <a:pt x="152870" y="48654"/>
                  </a:moveTo>
                  <a:lnTo>
                    <a:pt x="123561" y="10281"/>
                  </a:lnTo>
                  <a:lnTo>
                    <a:pt x="103969" y="2353"/>
                  </a:lnTo>
                  <a:lnTo>
                    <a:pt x="80833" y="0"/>
                  </a:lnTo>
                  <a:lnTo>
                    <a:pt x="58853" y="2853"/>
                  </a:lnTo>
                  <a:lnTo>
                    <a:pt x="40505" y="11141"/>
                  </a:lnTo>
                  <a:lnTo>
                    <a:pt x="24551" y="23792"/>
                  </a:lnTo>
                  <a:lnTo>
                    <a:pt x="9661" y="41114"/>
                  </a:lnTo>
                  <a:lnTo>
                    <a:pt x="1484" y="66750"/>
                  </a:lnTo>
                  <a:lnTo>
                    <a:pt x="0" y="107828"/>
                  </a:lnTo>
                  <a:lnTo>
                    <a:pt x="1824" y="119689"/>
                  </a:lnTo>
                  <a:lnTo>
                    <a:pt x="6549" y="128766"/>
                  </a:lnTo>
                  <a:lnTo>
                    <a:pt x="21158" y="141971"/>
                  </a:lnTo>
                  <a:lnTo>
                    <a:pt x="42468" y="148620"/>
                  </a:lnTo>
                  <a:lnTo>
                    <a:pt x="54702" y="150393"/>
                  </a:lnTo>
                  <a:lnTo>
                    <a:pt x="65198" y="148065"/>
                  </a:lnTo>
                  <a:lnTo>
                    <a:pt x="83099" y="136121"/>
                  </a:lnTo>
                  <a:lnTo>
                    <a:pt x="112485" y="99857"/>
                  </a:lnTo>
                  <a:lnTo>
                    <a:pt x="136028" y="45018"/>
                  </a:lnTo>
                  <a:lnTo>
                    <a:pt x="134466" y="50548"/>
                  </a:lnTo>
                  <a:lnTo>
                    <a:pt x="138188" y="73392"/>
                  </a:lnTo>
                  <a:lnTo>
                    <a:pt x="158332" y="111382"/>
                  </a:lnTo>
                  <a:lnTo>
                    <a:pt x="171285" y="127616"/>
                  </a:lnTo>
                  <a:lnTo>
                    <a:pt x="191080" y="136391"/>
                  </a:lnTo>
                  <a:lnTo>
                    <a:pt x="213136" y="139121"/>
                  </a:lnTo>
                  <a:lnTo>
                    <a:pt x="247626" y="132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92776" y="347440"/>
              <a:ext cx="108427" cy="206782"/>
            </a:xfrm>
            <a:custGeom>
              <a:avLst/>
              <a:gdLst/>
              <a:ahLst/>
              <a:cxnLst/>
              <a:rect l="0" t="0" r="0" b="0"/>
              <a:pathLst>
                <a:path w="108427" h="206782">
                  <a:moveTo>
                    <a:pt x="13669" y="84228"/>
                  </a:moveTo>
                  <a:lnTo>
                    <a:pt x="28323" y="146321"/>
                  </a:lnTo>
                  <a:lnTo>
                    <a:pt x="50272" y="188130"/>
                  </a:lnTo>
                  <a:lnTo>
                    <a:pt x="65589" y="206781"/>
                  </a:lnTo>
                  <a:lnTo>
                    <a:pt x="33657" y="148140"/>
                  </a:lnTo>
                  <a:lnTo>
                    <a:pt x="7896" y="94854"/>
                  </a:lnTo>
                  <a:lnTo>
                    <a:pt x="185" y="73743"/>
                  </a:lnTo>
                  <a:lnTo>
                    <a:pt x="0" y="64370"/>
                  </a:lnTo>
                  <a:lnTo>
                    <a:pt x="6034" y="47716"/>
                  </a:lnTo>
                  <a:lnTo>
                    <a:pt x="19635" y="35635"/>
                  </a:lnTo>
                  <a:lnTo>
                    <a:pt x="77364" y="10884"/>
                  </a:lnTo>
                  <a:lnTo>
                    <a:pt x="1084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03959" y="352004"/>
              <a:ext cx="176228" cy="201895"/>
            </a:xfrm>
            <a:custGeom>
              <a:avLst/>
              <a:gdLst/>
              <a:ahLst/>
              <a:cxnLst/>
              <a:rect l="0" t="0" r="0" b="0"/>
              <a:pathLst>
                <a:path w="176228" h="201895">
                  <a:moveTo>
                    <a:pt x="39356" y="79664"/>
                  </a:moveTo>
                  <a:lnTo>
                    <a:pt x="57337" y="95305"/>
                  </a:lnTo>
                  <a:lnTo>
                    <a:pt x="74253" y="103383"/>
                  </a:lnTo>
                  <a:lnTo>
                    <a:pt x="93471" y="104634"/>
                  </a:lnTo>
                  <a:lnTo>
                    <a:pt x="134404" y="95905"/>
                  </a:lnTo>
                  <a:lnTo>
                    <a:pt x="142496" y="90491"/>
                  </a:lnTo>
                  <a:lnTo>
                    <a:pt x="154606" y="75117"/>
                  </a:lnTo>
                  <a:lnTo>
                    <a:pt x="157649" y="53467"/>
                  </a:lnTo>
                  <a:lnTo>
                    <a:pt x="156823" y="41142"/>
                  </a:lnTo>
                  <a:lnTo>
                    <a:pt x="146546" y="21209"/>
                  </a:lnTo>
                  <a:lnTo>
                    <a:pt x="138892" y="12618"/>
                  </a:lnTo>
                  <a:lnTo>
                    <a:pt x="117910" y="3072"/>
                  </a:lnTo>
                  <a:lnTo>
                    <a:pt x="94156" y="0"/>
                  </a:lnTo>
                  <a:lnTo>
                    <a:pt x="71900" y="2534"/>
                  </a:lnTo>
                  <a:lnTo>
                    <a:pt x="53431" y="10679"/>
                  </a:lnTo>
                  <a:lnTo>
                    <a:pt x="22509" y="34972"/>
                  </a:lnTo>
                  <a:lnTo>
                    <a:pt x="6549" y="60963"/>
                  </a:lnTo>
                  <a:lnTo>
                    <a:pt x="0" y="102069"/>
                  </a:lnTo>
                  <a:lnTo>
                    <a:pt x="3649" y="140115"/>
                  </a:lnTo>
                  <a:lnTo>
                    <a:pt x="12178" y="159563"/>
                  </a:lnTo>
                  <a:lnTo>
                    <a:pt x="24937" y="176006"/>
                  </a:lnTo>
                  <a:lnTo>
                    <a:pt x="42307" y="191113"/>
                  </a:lnTo>
                  <a:lnTo>
                    <a:pt x="64844" y="199387"/>
                  </a:lnTo>
                  <a:lnTo>
                    <a:pt x="89289" y="201894"/>
                  </a:lnTo>
                  <a:lnTo>
                    <a:pt x="152592" y="188959"/>
                  </a:lnTo>
                  <a:lnTo>
                    <a:pt x="176227" y="184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2700" y="337947"/>
              <a:ext cx="228516" cy="245714"/>
            </a:xfrm>
            <a:custGeom>
              <a:avLst/>
              <a:gdLst/>
              <a:ahLst/>
              <a:cxnLst/>
              <a:rect l="0" t="0" r="0" b="0"/>
              <a:pathLst>
                <a:path w="228516" h="245714">
                  <a:moveTo>
                    <a:pt x="162326" y="30550"/>
                  </a:moveTo>
                  <a:lnTo>
                    <a:pt x="144345" y="14909"/>
                  </a:lnTo>
                  <a:lnTo>
                    <a:pt x="127428" y="6831"/>
                  </a:lnTo>
                  <a:lnTo>
                    <a:pt x="66209" y="0"/>
                  </a:lnTo>
                  <a:lnTo>
                    <a:pt x="28171" y="2391"/>
                  </a:lnTo>
                  <a:lnTo>
                    <a:pt x="16737" y="4758"/>
                  </a:lnTo>
                  <a:lnTo>
                    <a:pt x="9115" y="11016"/>
                  </a:lnTo>
                  <a:lnTo>
                    <a:pt x="645" y="30447"/>
                  </a:lnTo>
                  <a:lnTo>
                    <a:pt x="0" y="51561"/>
                  </a:lnTo>
                  <a:lnTo>
                    <a:pt x="4783" y="71474"/>
                  </a:lnTo>
                  <a:lnTo>
                    <a:pt x="14708" y="88123"/>
                  </a:lnTo>
                  <a:lnTo>
                    <a:pt x="30037" y="100202"/>
                  </a:lnTo>
                  <a:lnTo>
                    <a:pt x="39039" y="105060"/>
                  </a:lnTo>
                  <a:lnTo>
                    <a:pt x="58398" y="107340"/>
                  </a:lnTo>
                  <a:lnTo>
                    <a:pt x="118267" y="105826"/>
                  </a:lnTo>
                  <a:lnTo>
                    <a:pt x="158110" y="113945"/>
                  </a:lnTo>
                  <a:lnTo>
                    <a:pt x="191492" y="130649"/>
                  </a:lnTo>
                  <a:lnTo>
                    <a:pt x="208824" y="143669"/>
                  </a:lnTo>
                  <a:lnTo>
                    <a:pt x="226146" y="169742"/>
                  </a:lnTo>
                  <a:lnTo>
                    <a:pt x="228515" y="189509"/>
                  </a:lnTo>
                  <a:lnTo>
                    <a:pt x="224498" y="208823"/>
                  </a:lnTo>
                  <a:lnTo>
                    <a:pt x="214914" y="225206"/>
                  </a:lnTo>
                  <a:lnTo>
                    <a:pt x="206743" y="230511"/>
                  </a:lnTo>
                  <a:lnTo>
                    <a:pt x="152332" y="245312"/>
                  </a:lnTo>
                  <a:lnTo>
                    <a:pt x="130978" y="245713"/>
                  </a:lnTo>
                  <a:lnTo>
                    <a:pt x="67590" y="230070"/>
                  </a:lnTo>
                  <a:lnTo>
                    <a:pt x="42229" y="219909"/>
                  </a:lnTo>
                  <a:lnTo>
                    <a:pt x="25455" y="209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59832" y="178984"/>
              <a:ext cx="20480" cy="379027"/>
            </a:xfrm>
            <a:custGeom>
              <a:avLst/>
              <a:gdLst/>
              <a:ahLst/>
              <a:cxnLst/>
              <a:rect l="0" t="0" r="0" b="0"/>
              <a:pathLst>
                <a:path w="20480" h="379027">
                  <a:moveTo>
                    <a:pt x="20479" y="0"/>
                  </a:moveTo>
                  <a:lnTo>
                    <a:pt x="9301" y="16768"/>
                  </a:lnTo>
                  <a:lnTo>
                    <a:pt x="1372" y="77921"/>
                  </a:lnTo>
                  <a:lnTo>
                    <a:pt x="0" y="130063"/>
                  </a:lnTo>
                  <a:lnTo>
                    <a:pt x="762" y="180217"/>
                  </a:lnTo>
                  <a:lnTo>
                    <a:pt x="7788" y="236030"/>
                  </a:lnTo>
                  <a:lnTo>
                    <a:pt x="9523" y="297097"/>
                  </a:lnTo>
                  <a:lnTo>
                    <a:pt x="9894" y="358979"/>
                  </a:lnTo>
                  <a:lnTo>
                    <a:pt x="995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32911" y="29479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1" y="10529"/>
                  </a:lnTo>
                  <a:lnTo>
                    <a:pt x="113294" y="2196"/>
                  </a:lnTo>
                  <a:lnTo>
                    <a:pt x="59164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37120" y="373145"/>
              <a:ext cx="132704" cy="177363"/>
            </a:xfrm>
            <a:custGeom>
              <a:avLst/>
              <a:gdLst/>
              <a:ahLst/>
              <a:cxnLst/>
              <a:rect l="0" t="0" r="0" b="0"/>
              <a:pathLst>
                <a:path w="132704" h="177363">
                  <a:moveTo>
                    <a:pt x="16890" y="79580"/>
                  </a:moveTo>
                  <a:lnTo>
                    <a:pt x="54369" y="87913"/>
                  </a:lnTo>
                  <a:lnTo>
                    <a:pt x="92336" y="86338"/>
                  </a:lnTo>
                  <a:lnTo>
                    <a:pt x="105792" y="84086"/>
                  </a:lnTo>
                  <a:lnTo>
                    <a:pt x="115932" y="79074"/>
                  </a:lnTo>
                  <a:lnTo>
                    <a:pt x="130319" y="64147"/>
                  </a:lnTo>
                  <a:lnTo>
                    <a:pt x="132284" y="55253"/>
                  </a:lnTo>
                  <a:lnTo>
                    <a:pt x="128228" y="36013"/>
                  </a:lnTo>
                  <a:lnTo>
                    <a:pt x="115506" y="18883"/>
                  </a:lnTo>
                  <a:lnTo>
                    <a:pt x="107201" y="11039"/>
                  </a:lnTo>
                  <a:lnTo>
                    <a:pt x="85494" y="2324"/>
                  </a:lnTo>
                  <a:lnTo>
                    <a:pt x="73154" y="0"/>
                  </a:lnTo>
                  <a:lnTo>
                    <a:pt x="53204" y="3657"/>
                  </a:lnTo>
                  <a:lnTo>
                    <a:pt x="28820" y="18870"/>
                  </a:lnTo>
                  <a:lnTo>
                    <a:pt x="21334" y="25068"/>
                  </a:lnTo>
                  <a:lnTo>
                    <a:pt x="9896" y="44434"/>
                  </a:lnTo>
                  <a:lnTo>
                    <a:pt x="0" y="81645"/>
                  </a:lnTo>
                  <a:lnTo>
                    <a:pt x="188" y="119186"/>
                  </a:lnTo>
                  <a:lnTo>
                    <a:pt x="5957" y="140466"/>
                  </a:lnTo>
                  <a:lnTo>
                    <a:pt x="16321" y="157723"/>
                  </a:lnTo>
                  <a:lnTo>
                    <a:pt x="31845" y="170072"/>
                  </a:lnTo>
                  <a:lnTo>
                    <a:pt x="40897" y="175003"/>
                  </a:lnTo>
                  <a:lnTo>
                    <a:pt x="60316" y="177362"/>
                  </a:lnTo>
                  <a:lnTo>
                    <a:pt x="121265" y="174602"/>
                  </a:lnTo>
                  <a:lnTo>
                    <a:pt x="132703" y="174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94965" y="386287"/>
              <a:ext cx="164373" cy="147436"/>
            </a:xfrm>
            <a:custGeom>
              <a:avLst/>
              <a:gdLst/>
              <a:ahLst/>
              <a:cxnLst/>
              <a:rect l="0" t="0" r="0" b="0"/>
              <a:pathLst>
                <a:path w="164373" h="147436">
                  <a:moveTo>
                    <a:pt x="27501" y="87495"/>
                  </a:moveTo>
                  <a:lnTo>
                    <a:pt x="38679" y="76317"/>
                  </a:lnTo>
                  <a:lnTo>
                    <a:pt x="56646" y="70828"/>
                  </a:lnTo>
                  <a:lnTo>
                    <a:pt x="118644" y="65846"/>
                  </a:lnTo>
                  <a:lnTo>
                    <a:pt x="141708" y="61106"/>
                  </a:lnTo>
                  <a:lnTo>
                    <a:pt x="150432" y="55864"/>
                  </a:lnTo>
                  <a:lnTo>
                    <a:pt x="163245" y="40681"/>
                  </a:lnTo>
                  <a:lnTo>
                    <a:pt x="163621" y="34059"/>
                  </a:lnTo>
                  <a:lnTo>
                    <a:pt x="160361" y="28474"/>
                  </a:lnTo>
                  <a:lnTo>
                    <a:pt x="147381" y="19150"/>
                  </a:lnTo>
                  <a:lnTo>
                    <a:pt x="94760" y="0"/>
                  </a:lnTo>
                  <a:lnTo>
                    <a:pt x="71432" y="2205"/>
                  </a:lnTo>
                  <a:lnTo>
                    <a:pt x="50536" y="10984"/>
                  </a:lnTo>
                  <a:lnTo>
                    <a:pt x="10676" y="42425"/>
                  </a:lnTo>
                  <a:lnTo>
                    <a:pt x="2475" y="62395"/>
                  </a:lnTo>
                  <a:lnTo>
                    <a:pt x="0" y="85698"/>
                  </a:lnTo>
                  <a:lnTo>
                    <a:pt x="2800" y="107753"/>
                  </a:lnTo>
                  <a:lnTo>
                    <a:pt x="11064" y="126134"/>
                  </a:lnTo>
                  <a:lnTo>
                    <a:pt x="16543" y="134312"/>
                  </a:lnTo>
                  <a:lnTo>
                    <a:pt x="24875" y="139763"/>
                  </a:lnTo>
                  <a:lnTo>
                    <a:pt x="58958" y="147435"/>
                  </a:lnTo>
                  <a:lnTo>
                    <a:pt x="109277" y="146908"/>
                  </a:lnTo>
                  <a:lnTo>
                    <a:pt x="130527" y="140807"/>
                  </a:lnTo>
                  <a:lnTo>
                    <a:pt x="164372" y="119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91307" y="353612"/>
              <a:ext cx="132419" cy="383258"/>
            </a:xfrm>
            <a:custGeom>
              <a:avLst/>
              <a:gdLst/>
              <a:ahLst/>
              <a:cxnLst/>
              <a:rect l="0" t="0" r="0" b="0"/>
              <a:pathLst>
                <a:path w="132419" h="383258">
                  <a:moveTo>
                    <a:pt x="10143" y="130698"/>
                  </a:moveTo>
                  <a:lnTo>
                    <a:pt x="4555" y="147466"/>
                  </a:lnTo>
                  <a:lnTo>
                    <a:pt x="8599" y="206144"/>
                  </a:lnTo>
                  <a:lnTo>
                    <a:pt x="15428" y="260895"/>
                  </a:lnTo>
                  <a:lnTo>
                    <a:pt x="28042" y="315600"/>
                  </a:lnTo>
                  <a:lnTo>
                    <a:pt x="39695" y="377836"/>
                  </a:lnTo>
                  <a:lnTo>
                    <a:pt x="39203" y="383194"/>
                  </a:lnTo>
                  <a:lnTo>
                    <a:pt x="37705" y="383257"/>
                  </a:lnTo>
                  <a:lnTo>
                    <a:pt x="26897" y="358141"/>
                  </a:lnTo>
                  <a:lnTo>
                    <a:pt x="20732" y="309810"/>
                  </a:lnTo>
                  <a:lnTo>
                    <a:pt x="9462" y="248270"/>
                  </a:lnTo>
                  <a:lnTo>
                    <a:pt x="1560" y="185118"/>
                  </a:lnTo>
                  <a:lnTo>
                    <a:pt x="0" y="124724"/>
                  </a:lnTo>
                  <a:lnTo>
                    <a:pt x="2811" y="67734"/>
                  </a:lnTo>
                  <a:lnTo>
                    <a:pt x="14285" y="17005"/>
                  </a:lnTo>
                  <a:lnTo>
                    <a:pt x="21093" y="9280"/>
                  </a:lnTo>
                  <a:lnTo>
                    <a:pt x="41137" y="695"/>
                  </a:lnTo>
                  <a:lnTo>
                    <a:pt x="62522" y="0"/>
                  </a:lnTo>
                  <a:lnTo>
                    <a:pt x="82556" y="4760"/>
                  </a:lnTo>
                  <a:lnTo>
                    <a:pt x="99259" y="14674"/>
                  </a:lnTo>
                  <a:lnTo>
                    <a:pt x="121816" y="38999"/>
                  </a:lnTo>
                  <a:lnTo>
                    <a:pt x="129966" y="61477"/>
                  </a:lnTo>
                  <a:lnTo>
                    <a:pt x="132418" y="85895"/>
                  </a:lnTo>
                  <a:lnTo>
                    <a:pt x="129609" y="108446"/>
                  </a:lnTo>
                  <a:lnTo>
                    <a:pt x="121341" y="127048"/>
                  </a:lnTo>
                  <a:lnTo>
                    <a:pt x="115860" y="135284"/>
                  </a:lnTo>
                  <a:lnTo>
                    <a:pt x="100412" y="147554"/>
                  </a:lnTo>
                  <a:lnTo>
                    <a:pt x="91380" y="152464"/>
                  </a:lnTo>
                  <a:lnTo>
                    <a:pt x="71985" y="154800"/>
                  </a:lnTo>
                  <a:lnTo>
                    <a:pt x="10143" y="151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71160" y="349011"/>
              <a:ext cx="198830" cy="209078"/>
            </a:xfrm>
            <a:custGeom>
              <a:avLst/>
              <a:gdLst/>
              <a:ahLst/>
              <a:cxnLst/>
              <a:rect l="0" t="0" r="0" b="0"/>
              <a:pathLst>
                <a:path w="198830" h="209078">
                  <a:moveTo>
                    <a:pt x="104073" y="93185"/>
                  </a:moveTo>
                  <a:lnTo>
                    <a:pt x="109662" y="76418"/>
                  </a:lnTo>
                  <a:lnTo>
                    <a:pt x="107549" y="43634"/>
                  </a:lnTo>
                  <a:lnTo>
                    <a:pt x="93925" y="9873"/>
                  </a:lnTo>
                  <a:lnTo>
                    <a:pt x="86779" y="3719"/>
                  </a:lnTo>
                  <a:lnTo>
                    <a:pt x="78506" y="786"/>
                  </a:lnTo>
                  <a:lnTo>
                    <a:pt x="69481" y="0"/>
                  </a:lnTo>
                  <a:lnTo>
                    <a:pt x="53214" y="5366"/>
                  </a:lnTo>
                  <a:lnTo>
                    <a:pt x="38185" y="16720"/>
                  </a:lnTo>
                  <a:lnTo>
                    <a:pt x="17740" y="42843"/>
                  </a:lnTo>
                  <a:lnTo>
                    <a:pt x="4923" y="73980"/>
                  </a:lnTo>
                  <a:lnTo>
                    <a:pt x="0" y="128949"/>
                  </a:lnTo>
                  <a:lnTo>
                    <a:pt x="4616" y="184608"/>
                  </a:lnTo>
                  <a:lnTo>
                    <a:pt x="9692" y="193908"/>
                  </a:lnTo>
                  <a:lnTo>
                    <a:pt x="24691" y="207361"/>
                  </a:lnTo>
                  <a:lnTo>
                    <a:pt x="33604" y="209077"/>
                  </a:lnTo>
                  <a:lnTo>
                    <a:pt x="52866" y="204744"/>
                  </a:lnTo>
                  <a:lnTo>
                    <a:pt x="70006" y="188780"/>
                  </a:lnTo>
                  <a:lnTo>
                    <a:pt x="106085" y="134240"/>
                  </a:lnTo>
                  <a:lnTo>
                    <a:pt x="115886" y="108702"/>
                  </a:lnTo>
                  <a:lnTo>
                    <a:pt x="120137" y="104700"/>
                  </a:lnTo>
                  <a:lnTo>
                    <a:pt x="124141" y="106711"/>
                  </a:lnTo>
                  <a:lnTo>
                    <a:pt x="155227" y="162087"/>
                  </a:lnTo>
                  <a:lnTo>
                    <a:pt x="162742" y="166026"/>
                  </a:lnTo>
                  <a:lnTo>
                    <a:pt x="198829" y="166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64401" y="372420"/>
              <a:ext cx="110874" cy="175062"/>
            </a:xfrm>
            <a:custGeom>
              <a:avLst/>
              <a:gdLst/>
              <a:ahLst/>
              <a:cxnLst/>
              <a:rect l="0" t="0" r="0" b="0"/>
              <a:pathLst>
                <a:path w="110874" h="175062">
                  <a:moveTo>
                    <a:pt x="5588" y="38191"/>
                  </a:moveTo>
                  <a:lnTo>
                    <a:pt x="0" y="54959"/>
                  </a:lnTo>
                  <a:lnTo>
                    <a:pt x="374" y="72549"/>
                  </a:lnTo>
                  <a:lnTo>
                    <a:pt x="6071" y="130020"/>
                  </a:lnTo>
                  <a:lnTo>
                    <a:pt x="11451" y="156646"/>
                  </a:lnTo>
                  <a:lnTo>
                    <a:pt x="10666" y="155766"/>
                  </a:lnTo>
                  <a:lnTo>
                    <a:pt x="8973" y="151669"/>
                  </a:lnTo>
                  <a:lnTo>
                    <a:pt x="6034" y="95624"/>
                  </a:lnTo>
                  <a:lnTo>
                    <a:pt x="11266" y="35628"/>
                  </a:lnTo>
                  <a:lnTo>
                    <a:pt x="20200" y="13265"/>
                  </a:lnTo>
                  <a:lnTo>
                    <a:pt x="25858" y="4026"/>
                  </a:lnTo>
                  <a:lnTo>
                    <a:pt x="33139" y="207"/>
                  </a:lnTo>
                  <a:lnTo>
                    <a:pt x="41503" y="0"/>
                  </a:lnTo>
                  <a:lnTo>
                    <a:pt x="58985" y="6009"/>
                  </a:lnTo>
                  <a:lnTo>
                    <a:pt x="74554" y="16479"/>
                  </a:lnTo>
                  <a:lnTo>
                    <a:pt x="86152" y="32051"/>
                  </a:lnTo>
                  <a:lnTo>
                    <a:pt x="103131" y="70643"/>
                  </a:lnTo>
                  <a:lnTo>
                    <a:pt x="109344" y="126533"/>
                  </a:lnTo>
                  <a:lnTo>
                    <a:pt x="110873" y="175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42717" y="80719"/>
              <a:ext cx="132600" cy="476998"/>
            </a:xfrm>
            <a:custGeom>
              <a:avLst/>
              <a:gdLst/>
              <a:ahLst/>
              <a:cxnLst/>
              <a:rect l="0" t="0" r="0" b="0"/>
              <a:pathLst>
                <a:path w="132600" h="476998">
                  <a:moveTo>
                    <a:pt x="90485" y="414120"/>
                  </a:moveTo>
                  <a:lnTo>
                    <a:pt x="84895" y="355503"/>
                  </a:lnTo>
                  <a:lnTo>
                    <a:pt x="72793" y="335036"/>
                  </a:lnTo>
                  <a:lnTo>
                    <a:pt x="64652" y="326302"/>
                  </a:lnTo>
                  <a:lnTo>
                    <a:pt x="55716" y="321650"/>
                  </a:lnTo>
                  <a:lnTo>
                    <a:pt x="36428" y="319600"/>
                  </a:lnTo>
                  <a:lnTo>
                    <a:pt x="27541" y="323030"/>
                  </a:lnTo>
                  <a:lnTo>
                    <a:pt x="11427" y="336201"/>
                  </a:lnTo>
                  <a:lnTo>
                    <a:pt x="2706" y="356873"/>
                  </a:lnTo>
                  <a:lnTo>
                    <a:pt x="0" y="380488"/>
                  </a:lnTo>
                  <a:lnTo>
                    <a:pt x="10791" y="440497"/>
                  </a:lnTo>
                  <a:lnTo>
                    <a:pt x="26187" y="470158"/>
                  </a:lnTo>
                  <a:lnTo>
                    <a:pt x="33582" y="474876"/>
                  </a:lnTo>
                  <a:lnTo>
                    <a:pt x="51157" y="476997"/>
                  </a:lnTo>
                  <a:lnTo>
                    <a:pt x="59587" y="473586"/>
                  </a:lnTo>
                  <a:lnTo>
                    <a:pt x="75193" y="460436"/>
                  </a:lnTo>
                  <a:lnTo>
                    <a:pt x="91543" y="427713"/>
                  </a:lnTo>
                  <a:lnTo>
                    <a:pt x="100312" y="365159"/>
                  </a:lnTo>
                  <a:lnTo>
                    <a:pt x="107695" y="306806"/>
                  </a:lnTo>
                  <a:lnTo>
                    <a:pt x="110402" y="245063"/>
                  </a:lnTo>
                  <a:lnTo>
                    <a:pt x="110034" y="185824"/>
                  </a:lnTo>
                  <a:lnTo>
                    <a:pt x="103142" y="123230"/>
                  </a:lnTo>
                  <a:lnTo>
                    <a:pt x="95405" y="67837"/>
                  </a:lnTo>
                  <a:lnTo>
                    <a:pt x="77418" y="7897"/>
                  </a:lnTo>
                  <a:lnTo>
                    <a:pt x="72416" y="1755"/>
                  </a:lnTo>
                  <a:lnTo>
                    <a:pt x="66740" y="0"/>
                  </a:lnTo>
                  <a:lnTo>
                    <a:pt x="60617" y="1169"/>
                  </a:lnTo>
                  <a:lnTo>
                    <a:pt x="55365" y="6628"/>
                  </a:lnTo>
                  <a:lnTo>
                    <a:pt x="46410" y="25172"/>
                  </a:lnTo>
                  <a:lnTo>
                    <a:pt x="40381" y="67509"/>
                  </a:lnTo>
                  <a:lnTo>
                    <a:pt x="44184" y="122687"/>
                  </a:lnTo>
                  <a:lnTo>
                    <a:pt x="47130" y="183490"/>
                  </a:lnTo>
                  <a:lnTo>
                    <a:pt x="56531" y="244041"/>
                  </a:lnTo>
                  <a:lnTo>
                    <a:pt x="69653" y="303662"/>
                  </a:lnTo>
                  <a:lnTo>
                    <a:pt x="89100" y="355516"/>
                  </a:lnTo>
                  <a:lnTo>
                    <a:pt x="119231" y="407096"/>
                  </a:lnTo>
                  <a:lnTo>
                    <a:pt x="132599" y="424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75357" y="311751"/>
              <a:ext cx="168457" cy="237100"/>
            </a:xfrm>
            <a:custGeom>
              <a:avLst/>
              <a:gdLst/>
              <a:ahLst/>
              <a:cxnLst/>
              <a:rect l="0" t="0" r="0" b="0"/>
              <a:pathLst>
                <a:path w="168457" h="237100">
                  <a:moveTo>
                    <a:pt x="0" y="35689"/>
                  </a:moveTo>
                  <a:lnTo>
                    <a:pt x="11454" y="92953"/>
                  </a:lnTo>
                  <a:lnTo>
                    <a:pt x="24750" y="148256"/>
                  </a:lnTo>
                  <a:lnTo>
                    <a:pt x="31405" y="207446"/>
                  </a:lnTo>
                  <a:lnTo>
                    <a:pt x="37251" y="237099"/>
                  </a:lnTo>
                  <a:lnTo>
                    <a:pt x="36533" y="236643"/>
                  </a:lnTo>
                  <a:lnTo>
                    <a:pt x="20567" y="185609"/>
                  </a:lnTo>
                  <a:lnTo>
                    <a:pt x="12512" y="127434"/>
                  </a:lnTo>
                  <a:lnTo>
                    <a:pt x="12091" y="72052"/>
                  </a:lnTo>
                  <a:lnTo>
                    <a:pt x="20220" y="37105"/>
                  </a:lnTo>
                  <a:lnTo>
                    <a:pt x="30824" y="15261"/>
                  </a:lnTo>
                  <a:lnTo>
                    <a:pt x="40436" y="8032"/>
                  </a:lnTo>
                  <a:lnTo>
                    <a:pt x="66715" y="0"/>
                  </a:lnTo>
                  <a:lnTo>
                    <a:pt x="78402" y="1368"/>
                  </a:lnTo>
                  <a:lnTo>
                    <a:pt x="97627" y="12246"/>
                  </a:lnTo>
                  <a:lnTo>
                    <a:pt x="121603" y="32512"/>
                  </a:lnTo>
                  <a:lnTo>
                    <a:pt x="137937" y="58924"/>
                  </a:lnTo>
                  <a:lnTo>
                    <a:pt x="157606" y="112795"/>
                  </a:lnTo>
                  <a:lnTo>
                    <a:pt x="166313" y="166213"/>
                  </a:lnTo>
                  <a:lnTo>
                    <a:pt x="168456" y="225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88194" y="388452"/>
              <a:ext cx="208304" cy="180524"/>
            </a:xfrm>
            <a:custGeom>
              <a:avLst/>
              <a:gdLst/>
              <a:ahLst/>
              <a:cxnLst/>
              <a:rect l="0" t="0" r="0" b="0"/>
              <a:pathLst>
                <a:path w="208304" h="180524">
                  <a:moveTo>
                    <a:pt x="92490" y="64273"/>
                  </a:moveTo>
                  <a:lnTo>
                    <a:pt x="98079" y="47505"/>
                  </a:lnTo>
                  <a:lnTo>
                    <a:pt x="97704" y="29915"/>
                  </a:lnTo>
                  <a:lnTo>
                    <a:pt x="95966" y="20310"/>
                  </a:lnTo>
                  <a:lnTo>
                    <a:pt x="91298" y="12738"/>
                  </a:lnTo>
                  <a:lnTo>
                    <a:pt x="76752" y="1204"/>
                  </a:lnTo>
                  <a:lnTo>
                    <a:pt x="69129" y="0"/>
                  </a:lnTo>
                  <a:lnTo>
                    <a:pt x="61709" y="1537"/>
                  </a:lnTo>
                  <a:lnTo>
                    <a:pt x="40086" y="14879"/>
                  </a:lnTo>
                  <a:lnTo>
                    <a:pt x="32987" y="20815"/>
                  </a:lnTo>
                  <a:lnTo>
                    <a:pt x="21980" y="39889"/>
                  </a:lnTo>
                  <a:lnTo>
                    <a:pt x="2833" y="96590"/>
                  </a:lnTo>
                  <a:lnTo>
                    <a:pt x="0" y="122310"/>
                  </a:lnTo>
                  <a:lnTo>
                    <a:pt x="4979" y="146219"/>
                  </a:lnTo>
                  <a:lnTo>
                    <a:pt x="9583" y="157508"/>
                  </a:lnTo>
                  <a:lnTo>
                    <a:pt x="24057" y="173171"/>
                  </a:lnTo>
                  <a:lnTo>
                    <a:pt x="32829" y="178986"/>
                  </a:lnTo>
                  <a:lnTo>
                    <a:pt x="41018" y="180523"/>
                  </a:lnTo>
                  <a:lnTo>
                    <a:pt x="48816" y="179207"/>
                  </a:lnTo>
                  <a:lnTo>
                    <a:pt x="56355" y="175991"/>
                  </a:lnTo>
                  <a:lnTo>
                    <a:pt x="67850" y="163058"/>
                  </a:lnTo>
                  <a:lnTo>
                    <a:pt x="84763" y="126160"/>
                  </a:lnTo>
                  <a:lnTo>
                    <a:pt x="92134" y="84860"/>
                  </a:lnTo>
                  <a:lnTo>
                    <a:pt x="94592" y="85016"/>
                  </a:lnTo>
                  <a:lnTo>
                    <a:pt x="131833" y="142662"/>
                  </a:lnTo>
                  <a:lnTo>
                    <a:pt x="157960" y="159769"/>
                  </a:lnTo>
                  <a:lnTo>
                    <a:pt x="166551" y="160692"/>
                  </a:lnTo>
                  <a:lnTo>
                    <a:pt x="182338" y="155479"/>
                  </a:lnTo>
                  <a:lnTo>
                    <a:pt x="194033" y="145363"/>
                  </a:lnTo>
                  <a:lnTo>
                    <a:pt x="208303" y="127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13867" y="368497"/>
              <a:ext cx="98445" cy="192843"/>
            </a:xfrm>
            <a:custGeom>
              <a:avLst/>
              <a:gdLst/>
              <a:ahLst/>
              <a:cxnLst/>
              <a:rect l="0" t="0" r="0" b="0"/>
              <a:pathLst>
                <a:path w="98445" h="192843">
                  <a:moveTo>
                    <a:pt x="3687" y="73699"/>
                  </a:moveTo>
                  <a:lnTo>
                    <a:pt x="21645" y="134810"/>
                  </a:lnTo>
                  <a:lnTo>
                    <a:pt x="39989" y="192842"/>
                  </a:lnTo>
                  <a:lnTo>
                    <a:pt x="15282" y="135768"/>
                  </a:lnTo>
                  <a:lnTo>
                    <a:pt x="1534" y="104958"/>
                  </a:lnTo>
                  <a:lnTo>
                    <a:pt x="0" y="84083"/>
                  </a:lnTo>
                  <a:lnTo>
                    <a:pt x="4389" y="64276"/>
                  </a:lnTo>
                  <a:lnTo>
                    <a:pt x="14137" y="47674"/>
                  </a:lnTo>
                  <a:lnTo>
                    <a:pt x="29389" y="35617"/>
                  </a:lnTo>
                  <a:lnTo>
                    <a:pt x="82084" y="10882"/>
                  </a:lnTo>
                  <a:lnTo>
                    <a:pt x="984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75482" y="379025"/>
              <a:ext cx="136871" cy="180964"/>
            </a:xfrm>
            <a:custGeom>
              <a:avLst/>
              <a:gdLst/>
              <a:ahLst/>
              <a:cxnLst/>
              <a:rect l="0" t="0" r="0" b="0"/>
              <a:pathLst>
                <a:path w="136871" h="180964">
                  <a:moveTo>
                    <a:pt x="0" y="31586"/>
                  </a:moveTo>
                  <a:lnTo>
                    <a:pt x="0" y="80517"/>
                  </a:lnTo>
                  <a:lnTo>
                    <a:pt x="5589" y="139647"/>
                  </a:lnTo>
                  <a:lnTo>
                    <a:pt x="15618" y="180963"/>
                  </a:lnTo>
                  <a:lnTo>
                    <a:pt x="15091" y="180304"/>
                  </a:lnTo>
                  <a:lnTo>
                    <a:pt x="3893" y="136395"/>
                  </a:lnTo>
                  <a:lnTo>
                    <a:pt x="769" y="83441"/>
                  </a:lnTo>
                  <a:lnTo>
                    <a:pt x="2681" y="58142"/>
                  </a:lnTo>
                  <a:lnTo>
                    <a:pt x="11329" y="39099"/>
                  </a:lnTo>
                  <a:lnTo>
                    <a:pt x="26092" y="25956"/>
                  </a:lnTo>
                  <a:lnTo>
                    <a:pt x="64165" y="7987"/>
                  </a:lnTo>
                  <a:lnTo>
                    <a:pt x="118038" y="105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30102" y="379025"/>
              <a:ext cx="104574" cy="180620"/>
            </a:xfrm>
            <a:custGeom>
              <a:avLst/>
              <a:gdLst/>
              <a:ahLst/>
              <a:cxnLst/>
              <a:rect l="0" t="0" r="0" b="0"/>
              <a:pathLst>
                <a:path w="104574" h="180620">
                  <a:moveTo>
                    <a:pt x="55950" y="10529"/>
                  </a:moveTo>
                  <a:lnTo>
                    <a:pt x="39182" y="16118"/>
                  </a:lnTo>
                  <a:lnTo>
                    <a:pt x="27830" y="28221"/>
                  </a:lnTo>
                  <a:lnTo>
                    <a:pt x="7273" y="75813"/>
                  </a:lnTo>
                  <a:lnTo>
                    <a:pt x="0" y="100765"/>
                  </a:lnTo>
                  <a:lnTo>
                    <a:pt x="2227" y="124334"/>
                  </a:lnTo>
                  <a:lnTo>
                    <a:pt x="11016" y="145337"/>
                  </a:lnTo>
                  <a:lnTo>
                    <a:pt x="22721" y="162470"/>
                  </a:lnTo>
                  <a:lnTo>
                    <a:pt x="38841" y="174765"/>
                  </a:lnTo>
                  <a:lnTo>
                    <a:pt x="48054" y="179681"/>
                  </a:lnTo>
                  <a:lnTo>
                    <a:pt x="56535" y="180619"/>
                  </a:lnTo>
                  <a:lnTo>
                    <a:pt x="72198" y="175422"/>
                  </a:lnTo>
                  <a:lnTo>
                    <a:pt x="94169" y="153753"/>
                  </a:lnTo>
                  <a:lnTo>
                    <a:pt x="102182" y="131896"/>
                  </a:lnTo>
                  <a:lnTo>
                    <a:pt x="104573" y="106584"/>
                  </a:lnTo>
                  <a:lnTo>
                    <a:pt x="93563" y="43903"/>
                  </a:lnTo>
                  <a:lnTo>
                    <a:pt x="770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38694" y="294797"/>
              <a:ext cx="313545" cy="295463"/>
            </a:xfrm>
            <a:custGeom>
              <a:avLst/>
              <a:gdLst/>
              <a:ahLst/>
              <a:cxnLst/>
              <a:rect l="0" t="0" r="0" b="0"/>
              <a:pathLst>
                <a:path w="313545" h="295463">
                  <a:moveTo>
                    <a:pt x="0" y="94757"/>
                  </a:moveTo>
                  <a:lnTo>
                    <a:pt x="15641" y="112738"/>
                  </a:lnTo>
                  <a:lnTo>
                    <a:pt x="34844" y="164498"/>
                  </a:lnTo>
                  <a:lnTo>
                    <a:pt x="50254" y="208619"/>
                  </a:lnTo>
                  <a:lnTo>
                    <a:pt x="61719" y="225691"/>
                  </a:lnTo>
                  <a:lnTo>
                    <a:pt x="77733" y="237958"/>
                  </a:lnTo>
                  <a:lnTo>
                    <a:pt x="86917" y="242867"/>
                  </a:lnTo>
                  <a:lnTo>
                    <a:pt x="95380" y="243799"/>
                  </a:lnTo>
                  <a:lnTo>
                    <a:pt x="111021" y="238597"/>
                  </a:lnTo>
                  <a:lnTo>
                    <a:pt x="132981" y="216925"/>
                  </a:lnTo>
                  <a:lnTo>
                    <a:pt x="156953" y="167907"/>
                  </a:lnTo>
                  <a:lnTo>
                    <a:pt x="160788" y="157561"/>
                  </a:lnTo>
                  <a:lnTo>
                    <a:pt x="163344" y="156514"/>
                  </a:lnTo>
                  <a:lnTo>
                    <a:pt x="166184" y="170947"/>
                  </a:lnTo>
                  <a:lnTo>
                    <a:pt x="170347" y="218298"/>
                  </a:lnTo>
                  <a:lnTo>
                    <a:pt x="197705" y="273373"/>
                  </a:lnTo>
                  <a:lnTo>
                    <a:pt x="214211" y="288395"/>
                  </a:lnTo>
                  <a:lnTo>
                    <a:pt x="223526" y="294039"/>
                  </a:lnTo>
                  <a:lnTo>
                    <a:pt x="233246" y="295462"/>
                  </a:lnTo>
                  <a:lnTo>
                    <a:pt x="253403" y="290804"/>
                  </a:lnTo>
                  <a:lnTo>
                    <a:pt x="270942" y="277815"/>
                  </a:lnTo>
                  <a:lnTo>
                    <a:pt x="285365" y="259174"/>
                  </a:lnTo>
                  <a:lnTo>
                    <a:pt x="304156" y="209079"/>
                  </a:lnTo>
                  <a:lnTo>
                    <a:pt x="313544" y="154124"/>
                  </a:lnTo>
                  <a:lnTo>
                    <a:pt x="306993" y="92142"/>
                  </a:lnTo>
                  <a:lnTo>
                    <a:pt x="291046" y="32628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28249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1930400" y="5145023"/>
            <a:ext cx="36823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/>
          <p:cNvGrpSpPr/>
          <p:nvPr/>
        </p:nvGrpSpPr>
        <p:grpSpPr>
          <a:xfrm>
            <a:off x="2972946" y="4534360"/>
            <a:ext cx="2260837" cy="767553"/>
            <a:chOff x="2972946" y="4534360"/>
            <a:chExt cx="2260837" cy="767553"/>
          </a:xfrm>
        </p:grpSpPr>
        <p:sp>
          <p:nvSpPr>
            <p:cNvPr id="47" name="Freeform 46"/>
            <p:cNvSpPr/>
            <p:nvPr/>
          </p:nvSpPr>
          <p:spPr>
            <a:xfrm>
              <a:off x="2972946" y="4726994"/>
              <a:ext cx="232769" cy="332470"/>
            </a:xfrm>
            <a:custGeom>
              <a:avLst/>
              <a:gdLst/>
              <a:ahLst/>
              <a:cxnLst/>
              <a:rect l="0" t="0" r="0" b="0"/>
              <a:pathLst>
                <a:path w="232769" h="332470">
                  <a:moveTo>
                    <a:pt x="155136" y="17936"/>
                  </a:moveTo>
                  <a:lnTo>
                    <a:pt x="143958" y="6758"/>
                  </a:lnTo>
                  <a:lnTo>
                    <a:pt x="125991" y="1270"/>
                  </a:lnTo>
                  <a:lnTo>
                    <a:pt x="102408" y="0"/>
                  </a:lnTo>
                  <a:lnTo>
                    <a:pt x="65164" y="7033"/>
                  </a:lnTo>
                  <a:lnTo>
                    <a:pt x="38270" y="23414"/>
                  </a:lnTo>
                  <a:lnTo>
                    <a:pt x="16654" y="44256"/>
                  </a:lnTo>
                  <a:lnTo>
                    <a:pt x="6631" y="62389"/>
                  </a:lnTo>
                  <a:lnTo>
                    <a:pt x="0" y="97918"/>
                  </a:lnTo>
                  <a:lnTo>
                    <a:pt x="4688" y="121334"/>
                  </a:lnTo>
                  <a:lnTo>
                    <a:pt x="9214" y="132491"/>
                  </a:lnTo>
                  <a:lnTo>
                    <a:pt x="16911" y="139930"/>
                  </a:lnTo>
                  <a:lnTo>
                    <a:pt x="37941" y="148195"/>
                  </a:lnTo>
                  <a:lnTo>
                    <a:pt x="88399" y="152331"/>
                  </a:lnTo>
                  <a:lnTo>
                    <a:pt x="133375" y="149335"/>
                  </a:lnTo>
                  <a:lnTo>
                    <a:pt x="176054" y="159315"/>
                  </a:lnTo>
                  <a:lnTo>
                    <a:pt x="202148" y="174730"/>
                  </a:lnTo>
                  <a:lnTo>
                    <a:pt x="214245" y="190567"/>
                  </a:lnTo>
                  <a:lnTo>
                    <a:pt x="231543" y="229331"/>
                  </a:lnTo>
                  <a:lnTo>
                    <a:pt x="232768" y="253050"/>
                  </a:lnTo>
                  <a:lnTo>
                    <a:pt x="228244" y="276849"/>
                  </a:lnTo>
                  <a:lnTo>
                    <a:pt x="218434" y="295225"/>
                  </a:lnTo>
                  <a:lnTo>
                    <a:pt x="194168" y="318725"/>
                  </a:lnTo>
                  <a:lnTo>
                    <a:pt x="171704" y="327095"/>
                  </a:lnTo>
                  <a:lnTo>
                    <a:pt x="119154" y="332469"/>
                  </a:lnTo>
                  <a:lnTo>
                    <a:pt x="97810" y="326964"/>
                  </a:lnTo>
                  <a:lnTo>
                    <a:pt x="65043" y="304367"/>
                  </a:lnTo>
                  <a:lnTo>
                    <a:pt x="40399" y="268348"/>
                  </a:lnTo>
                  <a:lnTo>
                    <a:pt x="28794" y="260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28123" y="4534360"/>
              <a:ext cx="16571" cy="515897"/>
            </a:xfrm>
            <a:custGeom>
              <a:avLst/>
              <a:gdLst/>
              <a:ahLst/>
              <a:cxnLst/>
              <a:rect l="0" t="0" r="0" b="0"/>
              <a:pathLst>
                <a:path w="16571" h="515897">
                  <a:moveTo>
                    <a:pt x="10529" y="0"/>
                  </a:moveTo>
                  <a:lnTo>
                    <a:pt x="2196" y="48931"/>
                  </a:lnTo>
                  <a:lnTo>
                    <a:pt x="651" y="96776"/>
                  </a:lnTo>
                  <a:lnTo>
                    <a:pt x="5718" y="154167"/>
                  </a:lnTo>
                  <a:lnTo>
                    <a:pt x="9579" y="214940"/>
                  </a:lnTo>
                  <a:lnTo>
                    <a:pt x="10247" y="261258"/>
                  </a:lnTo>
                  <a:lnTo>
                    <a:pt x="11615" y="318395"/>
                  </a:lnTo>
                  <a:lnTo>
                    <a:pt x="16570" y="377439"/>
                  </a:lnTo>
                  <a:lnTo>
                    <a:pt x="12069" y="440497"/>
                  </a:lnTo>
                  <a:lnTo>
                    <a:pt x="3496" y="50024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22838" y="4734402"/>
              <a:ext cx="210572" cy="31586"/>
            </a:xfrm>
            <a:custGeom>
              <a:avLst/>
              <a:gdLst/>
              <a:ahLst/>
              <a:cxnLst/>
              <a:rect l="0" t="0" r="0" b="0"/>
              <a:pathLst>
                <a:path w="210572" h="31586">
                  <a:moveTo>
                    <a:pt x="210571" y="0"/>
                  </a:moveTo>
                  <a:lnTo>
                    <a:pt x="155526" y="16788"/>
                  </a:lnTo>
                  <a:lnTo>
                    <a:pt x="96058" y="26084"/>
                  </a:lnTo>
                  <a:lnTo>
                    <a:pt x="33953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47351" y="4826221"/>
              <a:ext cx="146849" cy="227055"/>
            </a:xfrm>
            <a:custGeom>
              <a:avLst/>
              <a:gdLst/>
              <a:ahLst/>
              <a:cxnLst/>
              <a:rect l="0" t="0" r="0" b="0"/>
              <a:pathLst>
                <a:path w="146849" h="227055">
                  <a:moveTo>
                    <a:pt x="7114" y="108222"/>
                  </a:moveTo>
                  <a:lnTo>
                    <a:pt x="44592" y="116555"/>
                  </a:lnTo>
                  <a:lnTo>
                    <a:pt x="96016" y="118317"/>
                  </a:lnTo>
                  <a:lnTo>
                    <a:pt x="117206" y="112319"/>
                  </a:lnTo>
                  <a:lnTo>
                    <a:pt x="126132" y="107444"/>
                  </a:lnTo>
                  <a:lnTo>
                    <a:pt x="139170" y="92668"/>
                  </a:lnTo>
                  <a:lnTo>
                    <a:pt x="144284" y="83815"/>
                  </a:lnTo>
                  <a:lnTo>
                    <a:pt x="146848" y="61500"/>
                  </a:lnTo>
                  <a:lnTo>
                    <a:pt x="142918" y="38323"/>
                  </a:lnTo>
                  <a:lnTo>
                    <a:pt x="133372" y="20224"/>
                  </a:lnTo>
                  <a:lnTo>
                    <a:pt x="118211" y="7501"/>
                  </a:lnTo>
                  <a:lnTo>
                    <a:pt x="109255" y="2470"/>
                  </a:lnTo>
                  <a:lnTo>
                    <a:pt x="89945" y="0"/>
                  </a:lnTo>
                  <a:lnTo>
                    <a:pt x="70834" y="3971"/>
                  </a:lnTo>
                  <a:lnTo>
                    <a:pt x="54542" y="13535"/>
                  </a:lnTo>
                  <a:lnTo>
                    <a:pt x="32215" y="37663"/>
                  </a:lnTo>
                  <a:lnTo>
                    <a:pt x="12116" y="78426"/>
                  </a:lnTo>
                  <a:lnTo>
                    <a:pt x="0" y="130326"/>
                  </a:lnTo>
                  <a:lnTo>
                    <a:pt x="717" y="168584"/>
                  </a:lnTo>
                  <a:lnTo>
                    <a:pt x="6611" y="190032"/>
                  </a:lnTo>
                  <a:lnTo>
                    <a:pt x="17029" y="207363"/>
                  </a:lnTo>
                  <a:lnTo>
                    <a:pt x="32578" y="219745"/>
                  </a:lnTo>
                  <a:lnTo>
                    <a:pt x="41638" y="224685"/>
                  </a:lnTo>
                  <a:lnTo>
                    <a:pt x="64182" y="227054"/>
                  </a:lnTo>
                  <a:lnTo>
                    <a:pt x="88630" y="223037"/>
                  </a:lnTo>
                  <a:lnTo>
                    <a:pt x="126682" y="204514"/>
                  </a:lnTo>
                  <a:lnTo>
                    <a:pt x="143985" y="192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78945" y="4828613"/>
              <a:ext cx="152435" cy="473300"/>
            </a:xfrm>
            <a:custGeom>
              <a:avLst/>
              <a:gdLst/>
              <a:ahLst/>
              <a:cxnLst/>
              <a:rect l="0" t="0" r="0" b="0"/>
              <a:pathLst>
                <a:path w="152435" h="473300">
                  <a:moveTo>
                    <a:pt x="17676" y="169001"/>
                  </a:moveTo>
                  <a:lnTo>
                    <a:pt x="17676" y="223146"/>
                  </a:lnTo>
                  <a:lnTo>
                    <a:pt x="23265" y="278092"/>
                  </a:lnTo>
                  <a:lnTo>
                    <a:pt x="26741" y="325587"/>
                  </a:lnTo>
                  <a:lnTo>
                    <a:pt x="33360" y="376704"/>
                  </a:lnTo>
                  <a:lnTo>
                    <a:pt x="37672" y="437973"/>
                  </a:lnTo>
                  <a:lnTo>
                    <a:pt x="37249" y="472784"/>
                  </a:lnTo>
                  <a:lnTo>
                    <a:pt x="35404" y="473299"/>
                  </a:lnTo>
                  <a:lnTo>
                    <a:pt x="33004" y="470132"/>
                  </a:lnTo>
                  <a:lnTo>
                    <a:pt x="24038" y="443319"/>
                  </a:lnTo>
                  <a:lnTo>
                    <a:pt x="18933" y="383931"/>
                  </a:lnTo>
                  <a:lnTo>
                    <a:pt x="14805" y="322114"/>
                  </a:lnTo>
                  <a:lnTo>
                    <a:pt x="8660" y="264236"/>
                  </a:lnTo>
                  <a:lnTo>
                    <a:pt x="7596" y="213726"/>
                  </a:lnTo>
                  <a:lnTo>
                    <a:pt x="0" y="159898"/>
                  </a:lnTo>
                  <a:lnTo>
                    <a:pt x="407" y="105418"/>
                  </a:lnTo>
                  <a:lnTo>
                    <a:pt x="11405" y="55186"/>
                  </a:lnTo>
                  <a:lnTo>
                    <a:pt x="26997" y="27783"/>
                  </a:lnTo>
                  <a:lnTo>
                    <a:pt x="52023" y="4846"/>
                  </a:lnTo>
                  <a:lnTo>
                    <a:pt x="61631" y="1073"/>
                  </a:lnTo>
                  <a:lnTo>
                    <a:pt x="81665" y="0"/>
                  </a:lnTo>
                  <a:lnTo>
                    <a:pt x="112675" y="11562"/>
                  </a:lnTo>
                  <a:lnTo>
                    <a:pt x="130478" y="29618"/>
                  </a:lnTo>
                  <a:lnTo>
                    <a:pt x="143849" y="53240"/>
                  </a:lnTo>
                  <a:lnTo>
                    <a:pt x="152434" y="106534"/>
                  </a:lnTo>
                  <a:lnTo>
                    <a:pt x="151268" y="134218"/>
                  </a:lnTo>
                  <a:lnTo>
                    <a:pt x="137457" y="173773"/>
                  </a:lnTo>
                  <a:lnTo>
                    <a:pt x="117378" y="201350"/>
                  </a:lnTo>
                  <a:lnTo>
                    <a:pt x="99423" y="216914"/>
                  </a:lnTo>
                  <a:lnTo>
                    <a:pt x="79744" y="225390"/>
                  </a:lnTo>
                  <a:lnTo>
                    <a:pt x="49262" y="232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75605" y="4836914"/>
              <a:ext cx="195136" cy="240775"/>
            </a:xfrm>
            <a:custGeom>
              <a:avLst/>
              <a:gdLst/>
              <a:ahLst/>
              <a:cxnLst/>
              <a:rect l="0" t="0" r="0" b="0"/>
              <a:pathLst>
                <a:path w="195136" h="240775">
                  <a:moveTo>
                    <a:pt x="147399" y="13301"/>
                  </a:moveTo>
                  <a:lnTo>
                    <a:pt x="136221" y="2123"/>
                  </a:lnTo>
                  <a:lnTo>
                    <a:pt x="129419" y="0"/>
                  </a:lnTo>
                  <a:lnTo>
                    <a:pt x="103077" y="2601"/>
                  </a:lnTo>
                  <a:lnTo>
                    <a:pt x="62735" y="17080"/>
                  </a:lnTo>
                  <a:lnTo>
                    <a:pt x="26561" y="42123"/>
                  </a:lnTo>
                  <a:lnTo>
                    <a:pt x="17654" y="61986"/>
                  </a:lnTo>
                  <a:lnTo>
                    <a:pt x="15279" y="73834"/>
                  </a:lnTo>
                  <a:lnTo>
                    <a:pt x="16035" y="84072"/>
                  </a:lnTo>
                  <a:lnTo>
                    <a:pt x="23115" y="101686"/>
                  </a:lnTo>
                  <a:lnTo>
                    <a:pt x="30618" y="107320"/>
                  </a:lnTo>
                  <a:lnTo>
                    <a:pt x="51433" y="113579"/>
                  </a:lnTo>
                  <a:lnTo>
                    <a:pt x="108246" y="109594"/>
                  </a:lnTo>
                  <a:lnTo>
                    <a:pt x="133507" y="111080"/>
                  </a:lnTo>
                  <a:lnTo>
                    <a:pt x="166290" y="125071"/>
                  </a:lnTo>
                  <a:lnTo>
                    <a:pt x="183481" y="137456"/>
                  </a:lnTo>
                  <a:lnTo>
                    <a:pt x="192681" y="156999"/>
                  </a:lnTo>
                  <a:lnTo>
                    <a:pt x="195135" y="168761"/>
                  </a:lnTo>
                  <a:lnTo>
                    <a:pt x="194431" y="178942"/>
                  </a:lnTo>
                  <a:lnTo>
                    <a:pt x="187409" y="196494"/>
                  </a:lnTo>
                  <a:lnTo>
                    <a:pt x="170303" y="219529"/>
                  </a:lnTo>
                  <a:lnTo>
                    <a:pt x="147830" y="230910"/>
                  </a:lnTo>
                  <a:lnTo>
                    <a:pt x="102293" y="240774"/>
                  </a:lnTo>
                  <a:lnTo>
                    <a:pt x="40093" y="238518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62702" y="4858837"/>
              <a:ext cx="239412" cy="234136"/>
            </a:xfrm>
            <a:custGeom>
              <a:avLst/>
              <a:gdLst/>
              <a:ahLst/>
              <a:cxnLst/>
              <a:rect l="0" t="0" r="0" b="0"/>
              <a:pathLst>
                <a:path w="239412" h="234136">
                  <a:moveTo>
                    <a:pt x="165712" y="75606"/>
                  </a:moveTo>
                  <a:lnTo>
                    <a:pt x="150071" y="57625"/>
                  </a:lnTo>
                  <a:lnTo>
                    <a:pt x="125278" y="17043"/>
                  </a:lnTo>
                  <a:lnTo>
                    <a:pt x="99919" y="802"/>
                  </a:lnTo>
                  <a:lnTo>
                    <a:pt x="90265" y="0"/>
                  </a:lnTo>
                  <a:lnTo>
                    <a:pt x="70178" y="5349"/>
                  </a:lnTo>
                  <a:lnTo>
                    <a:pt x="52672" y="18644"/>
                  </a:lnTo>
                  <a:lnTo>
                    <a:pt x="22370" y="55775"/>
                  </a:lnTo>
                  <a:lnTo>
                    <a:pt x="6517" y="97676"/>
                  </a:lnTo>
                  <a:lnTo>
                    <a:pt x="0" y="141547"/>
                  </a:lnTo>
                  <a:lnTo>
                    <a:pt x="6203" y="189887"/>
                  </a:lnTo>
                  <a:lnTo>
                    <a:pt x="12151" y="211795"/>
                  </a:lnTo>
                  <a:lnTo>
                    <a:pt x="17714" y="220211"/>
                  </a:lnTo>
                  <a:lnTo>
                    <a:pt x="33255" y="232682"/>
                  </a:lnTo>
                  <a:lnTo>
                    <a:pt x="42312" y="234135"/>
                  </a:lnTo>
                  <a:lnTo>
                    <a:pt x="61734" y="229512"/>
                  </a:lnTo>
                  <a:lnTo>
                    <a:pt x="86811" y="213754"/>
                  </a:lnTo>
                  <a:lnTo>
                    <a:pt x="109058" y="183090"/>
                  </a:lnTo>
                  <a:lnTo>
                    <a:pt x="133136" y="128538"/>
                  </a:lnTo>
                  <a:lnTo>
                    <a:pt x="141241" y="93629"/>
                  </a:lnTo>
                  <a:lnTo>
                    <a:pt x="142379" y="80602"/>
                  </a:lnTo>
                  <a:lnTo>
                    <a:pt x="144307" y="77767"/>
                  </a:lnTo>
                  <a:lnTo>
                    <a:pt x="146763" y="81726"/>
                  </a:lnTo>
                  <a:lnTo>
                    <a:pt x="165897" y="139314"/>
                  </a:lnTo>
                  <a:lnTo>
                    <a:pt x="173983" y="158903"/>
                  </a:lnTo>
                  <a:lnTo>
                    <a:pt x="185376" y="175408"/>
                  </a:lnTo>
                  <a:lnTo>
                    <a:pt x="194029" y="180745"/>
                  </a:lnTo>
                  <a:lnTo>
                    <a:pt x="216122" y="186675"/>
                  </a:lnTo>
                  <a:lnTo>
                    <a:pt x="223885" y="187087"/>
                  </a:lnTo>
                  <a:lnTo>
                    <a:pt x="229060" y="186191"/>
                  </a:lnTo>
                  <a:lnTo>
                    <a:pt x="239411" y="180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23170" y="4839687"/>
              <a:ext cx="126343" cy="213136"/>
            </a:xfrm>
            <a:custGeom>
              <a:avLst/>
              <a:gdLst/>
              <a:ahLst/>
              <a:cxnLst/>
              <a:rect l="0" t="0" r="0" b="0"/>
              <a:pathLst>
                <a:path w="126343" h="213136">
                  <a:moveTo>
                    <a:pt x="0" y="63171"/>
                  </a:moveTo>
                  <a:lnTo>
                    <a:pt x="17958" y="117046"/>
                  </a:lnTo>
                  <a:lnTo>
                    <a:pt x="35149" y="174207"/>
                  </a:lnTo>
                  <a:lnTo>
                    <a:pt x="46804" y="213135"/>
                  </a:lnTo>
                  <a:lnTo>
                    <a:pt x="37374" y="185691"/>
                  </a:lnTo>
                  <a:lnTo>
                    <a:pt x="29228" y="128033"/>
                  </a:lnTo>
                  <a:lnTo>
                    <a:pt x="25859" y="104867"/>
                  </a:lnTo>
                  <a:lnTo>
                    <a:pt x="36189" y="43676"/>
                  </a:lnTo>
                  <a:lnTo>
                    <a:pt x="41674" y="34967"/>
                  </a:lnTo>
                  <a:lnTo>
                    <a:pt x="57127" y="22169"/>
                  </a:lnTo>
                  <a:lnTo>
                    <a:pt x="94473" y="559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72892" y="4853746"/>
              <a:ext cx="260891" cy="247736"/>
            </a:xfrm>
            <a:custGeom>
              <a:avLst/>
              <a:gdLst/>
              <a:ahLst/>
              <a:cxnLst/>
              <a:rect l="0" t="0" r="0" b="0"/>
              <a:pathLst>
                <a:path w="260891" h="247736">
                  <a:moveTo>
                    <a:pt x="8206" y="91225"/>
                  </a:moveTo>
                  <a:lnTo>
                    <a:pt x="45683" y="99559"/>
                  </a:lnTo>
                  <a:lnTo>
                    <a:pt x="80531" y="97984"/>
                  </a:lnTo>
                  <a:lnTo>
                    <a:pt x="101182" y="91890"/>
                  </a:lnTo>
                  <a:lnTo>
                    <a:pt x="140870" y="62313"/>
                  </a:lnTo>
                  <a:lnTo>
                    <a:pt x="144612" y="53233"/>
                  </a:lnTo>
                  <a:lnTo>
                    <a:pt x="145650" y="30666"/>
                  </a:lnTo>
                  <a:lnTo>
                    <a:pt x="141949" y="21607"/>
                  </a:lnTo>
                  <a:lnTo>
                    <a:pt x="128479" y="8421"/>
                  </a:lnTo>
                  <a:lnTo>
                    <a:pt x="107674" y="1781"/>
                  </a:lnTo>
                  <a:lnTo>
                    <a:pt x="83999" y="0"/>
                  </a:lnTo>
                  <a:lnTo>
                    <a:pt x="61779" y="3107"/>
                  </a:lnTo>
                  <a:lnTo>
                    <a:pt x="43324" y="11508"/>
                  </a:lnTo>
                  <a:lnTo>
                    <a:pt x="35128" y="17024"/>
                  </a:lnTo>
                  <a:lnTo>
                    <a:pt x="22901" y="32510"/>
                  </a:lnTo>
                  <a:lnTo>
                    <a:pt x="5519" y="71049"/>
                  </a:lnTo>
                  <a:lnTo>
                    <a:pt x="0" y="107604"/>
                  </a:lnTo>
                  <a:lnTo>
                    <a:pt x="6542" y="153473"/>
                  </a:lnTo>
                  <a:lnTo>
                    <a:pt x="22218" y="196328"/>
                  </a:lnTo>
                  <a:lnTo>
                    <a:pt x="47498" y="232999"/>
                  </a:lnTo>
                  <a:lnTo>
                    <a:pt x="67393" y="241973"/>
                  </a:lnTo>
                  <a:lnTo>
                    <a:pt x="118293" y="247735"/>
                  </a:lnTo>
                  <a:lnTo>
                    <a:pt x="173408" y="233232"/>
                  </a:lnTo>
                  <a:lnTo>
                    <a:pt x="226235" y="217889"/>
                  </a:lnTo>
                  <a:lnTo>
                    <a:pt x="260890" y="207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4317746" y="4343400"/>
            <a:ext cx="0" cy="16228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 flipV="1">
            <a:off x="5105400" y="4381500"/>
            <a:ext cx="381127" cy="73190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5633846" y="4523866"/>
            <a:ext cx="558038" cy="58953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623305" y="5166105"/>
            <a:ext cx="579121" cy="4526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6212966" y="4534407"/>
            <a:ext cx="0" cy="108432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6234048" y="4523866"/>
            <a:ext cx="15897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6223508" y="5618733"/>
            <a:ext cx="160032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6349802" y="4113220"/>
            <a:ext cx="1003117" cy="524622"/>
            <a:chOff x="6349802" y="4113220"/>
            <a:chExt cx="1003117" cy="524622"/>
          </a:xfrm>
        </p:grpSpPr>
        <p:sp>
          <p:nvSpPr>
            <p:cNvPr id="64" name="Freeform 63"/>
            <p:cNvSpPr/>
            <p:nvPr/>
          </p:nvSpPr>
          <p:spPr>
            <a:xfrm>
              <a:off x="6349802" y="4241893"/>
              <a:ext cx="227161" cy="238383"/>
            </a:xfrm>
            <a:custGeom>
              <a:avLst/>
              <a:gdLst/>
              <a:ahLst/>
              <a:cxnLst/>
              <a:rect l="0" t="0" r="0" b="0"/>
              <a:pathLst>
                <a:path w="227161" h="238383">
                  <a:moveTo>
                    <a:pt x="168456" y="29255"/>
                  </a:moveTo>
                  <a:lnTo>
                    <a:pt x="150476" y="13613"/>
                  </a:lnTo>
                  <a:lnTo>
                    <a:pt x="133558" y="5536"/>
                  </a:lnTo>
                  <a:lnTo>
                    <a:pt x="93126" y="0"/>
                  </a:lnTo>
                  <a:lnTo>
                    <a:pt x="70245" y="4944"/>
                  </a:lnTo>
                  <a:lnTo>
                    <a:pt x="44210" y="20882"/>
                  </a:lnTo>
                  <a:lnTo>
                    <a:pt x="36493" y="27182"/>
                  </a:lnTo>
                  <a:lnTo>
                    <a:pt x="32518" y="36062"/>
                  </a:lnTo>
                  <a:lnTo>
                    <a:pt x="31220" y="58406"/>
                  </a:lnTo>
                  <a:lnTo>
                    <a:pt x="37662" y="77696"/>
                  </a:lnTo>
                  <a:lnTo>
                    <a:pt x="42656" y="86115"/>
                  </a:lnTo>
                  <a:lnTo>
                    <a:pt x="50664" y="91728"/>
                  </a:lnTo>
                  <a:lnTo>
                    <a:pt x="84292" y="99628"/>
                  </a:lnTo>
                  <a:lnTo>
                    <a:pt x="137577" y="102297"/>
                  </a:lnTo>
                  <a:lnTo>
                    <a:pt x="187573" y="108413"/>
                  </a:lnTo>
                  <a:lnTo>
                    <a:pt x="206588" y="120588"/>
                  </a:lnTo>
                  <a:lnTo>
                    <a:pt x="214935" y="128748"/>
                  </a:lnTo>
                  <a:lnTo>
                    <a:pt x="224209" y="150293"/>
                  </a:lnTo>
                  <a:lnTo>
                    <a:pt x="227160" y="174297"/>
                  </a:lnTo>
                  <a:lnTo>
                    <a:pt x="224573" y="196663"/>
                  </a:lnTo>
                  <a:lnTo>
                    <a:pt x="213284" y="215183"/>
                  </a:lnTo>
                  <a:lnTo>
                    <a:pt x="205360" y="223397"/>
                  </a:lnTo>
                  <a:lnTo>
                    <a:pt x="180959" y="232523"/>
                  </a:lnTo>
                  <a:lnTo>
                    <a:pt x="123223" y="238382"/>
                  </a:lnTo>
                  <a:lnTo>
                    <a:pt x="86424" y="233808"/>
                  </a:lnTo>
                  <a:lnTo>
                    <a:pt x="67267" y="225063"/>
                  </a:lnTo>
                  <a:lnTo>
                    <a:pt x="22550" y="193644"/>
                  </a:lnTo>
                  <a:lnTo>
                    <a:pt x="0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07771" y="4113220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1"/>
                  </a:lnTo>
                  <a:lnTo>
                    <a:pt x="0" y="213201"/>
                  </a:lnTo>
                  <a:lnTo>
                    <a:pt x="7237" y="271272"/>
                  </a:lnTo>
                  <a:lnTo>
                    <a:pt x="9879" y="326589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34072" y="4292205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32249" y="8333"/>
                  </a:lnTo>
                  <a:lnTo>
                    <a:pt x="71357" y="10094"/>
                  </a:lnTo>
                  <a:lnTo>
                    <a:pt x="17846" y="1880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13057" y="4337121"/>
              <a:ext cx="137554" cy="147684"/>
            </a:xfrm>
            <a:custGeom>
              <a:avLst/>
              <a:gdLst/>
              <a:ahLst/>
              <a:cxnLst/>
              <a:rect l="0" t="0" r="0" b="0"/>
              <a:pathLst>
                <a:path w="137554" h="147684">
                  <a:moveTo>
                    <a:pt x="0" y="81425"/>
                  </a:moveTo>
                  <a:lnTo>
                    <a:pt x="37478" y="89759"/>
                  </a:lnTo>
                  <a:lnTo>
                    <a:pt x="72325" y="88184"/>
                  </a:lnTo>
                  <a:lnTo>
                    <a:pt x="94146" y="82090"/>
                  </a:lnTo>
                  <a:lnTo>
                    <a:pt x="115541" y="71582"/>
                  </a:lnTo>
                  <a:lnTo>
                    <a:pt x="130510" y="55994"/>
                  </a:lnTo>
                  <a:lnTo>
                    <a:pt x="136140" y="46923"/>
                  </a:lnTo>
                  <a:lnTo>
                    <a:pt x="137553" y="38537"/>
                  </a:lnTo>
                  <a:lnTo>
                    <a:pt x="136156" y="30606"/>
                  </a:lnTo>
                  <a:lnTo>
                    <a:pt x="132884" y="22980"/>
                  </a:lnTo>
                  <a:lnTo>
                    <a:pt x="119891" y="11386"/>
                  </a:lnTo>
                  <a:lnTo>
                    <a:pt x="111513" y="6656"/>
                  </a:lnTo>
                  <a:lnTo>
                    <a:pt x="71775" y="0"/>
                  </a:lnTo>
                  <a:lnTo>
                    <a:pt x="49058" y="4682"/>
                  </a:lnTo>
                  <a:lnTo>
                    <a:pt x="39724" y="9206"/>
                  </a:lnTo>
                  <a:lnTo>
                    <a:pt x="26234" y="26711"/>
                  </a:lnTo>
                  <a:lnTo>
                    <a:pt x="8041" y="70488"/>
                  </a:lnTo>
                  <a:lnTo>
                    <a:pt x="6692" y="91772"/>
                  </a:lnTo>
                  <a:lnTo>
                    <a:pt x="11163" y="111760"/>
                  </a:lnTo>
                  <a:lnTo>
                    <a:pt x="20949" y="128443"/>
                  </a:lnTo>
                  <a:lnTo>
                    <a:pt x="36216" y="140537"/>
                  </a:lnTo>
                  <a:lnTo>
                    <a:pt x="45201" y="145399"/>
                  </a:lnTo>
                  <a:lnTo>
                    <a:pt x="64543" y="147683"/>
                  </a:lnTo>
                  <a:lnTo>
                    <a:pt x="126341" y="134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02569" y="4300353"/>
              <a:ext cx="136872" cy="157199"/>
            </a:xfrm>
            <a:custGeom>
              <a:avLst/>
              <a:gdLst/>
              <a:ahLst/>
              <a:cxnLst/>
              <a:rect l="0" t="0" r="0" b="0"/>
              <a:pathLst>
                <a:path w="136872" h="157199">
                  <a:moveTo>
                    <a:pt x="0" y="97137"/>
                  </a:moveTo>
                  <a:lnTo>
                    <a:pt x="16768" y="91547"/>
                  </a:lnTo>
                  <a:lnTo>
                    <a:pt x="34359" y="91923"/>
                  </a:lnTo>
                  <a:lnTo>
                    <a:pt x="79836" y="96107"/>
                  </a:lnTo>
                  <a:lnTo>
                    <a:pt x="100213" y="90440"/>
                  </a:lnTo>
                  <a:lnTo>
                    <a:pt x="108922" y="85653"/>
                  </a:lnTo>
                  <a:lnTo>
                    <a:pt x="113559" y="77783"/>
                  </a:lnTo>
                  <a:lnTo>
                    <a:pt x="115591" y="56560"/>
                  </a:lnTo>
                  <a:lnTo>
                    <a:pt x="109475" y="34649"/>
                  </a:lnTo>
                  <a:lnTo>
                    <a:pt x="104569" y="23893"/>
                  </a:lnTo>
                  <a:lnTo>
                    <a:pt x="89759" y="8822"/>
                  </a:lnTo>
                  <a:lnTo>
                    <a:pt x="80896" y="3165"/>
                  </a:lnTo>
                  <a:lnTo>
                    <a:pt x="61690" y="0"/>
                  </a:lnTo>
                  <a:lnTo>
                    <a:pt x="51656" y="793"/>
                  </a:lnTo>
                  <a:lnTo>
                    <a:pt x="34266" y="7914"/>
                  </a:lnTo>
                  <a:lnTo>
                    <a:pt x="26353" y="13088"/>
                  </a:lnTo>
                  <a:lnTo>
                    <a:pt x="14442" y="28196"/>
                  </a:lnTo>
                  <a:lnTo>
                    <a:pt x="6419" y="47779"/>
                  </a:lnTo>
                  <a:lnTo>
                    <a:pt x="3072" y="83942"/>
                  </a:lnTo>
                  <a:lnTo>
                    <a:pt x="6434" y="106480"/>
                  </a:lnTo>
                  <a:lnTo>
                    <a:pt x="14948" y="125076"/>
                  </a:lnTo>
                  <a:lnTo>
                    <a:pt x="20494" y="133310"/>
                  </a:lnTo>
                  <a:lnTo>
                    <a:pt x="36015" y="145579"/>
                  </a:lnTo>
                  <a:lnTo>
                    <a:pt x="55781" y="153762"/>
                  </a:lnTo>
                  <a:lnTo>
                    <a:pt x="92047" y="157198"/>
                  </a:lnTo>
                  <a:lnTo>
                    <a:pt x="122030" y="151327"/>
                  </a:lnTo>
                  <a:lnTo>
                    <a:pt x="126977" y="148472"/>
                  </a:lnTo>
                  <a:lnTo>
                    <a:pt x="136871" y="139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81553" y="4257611"/>
              <a:ext cx="171366" cy="380231"/>
            </a:xfrm>
            <a:custGeom>
              <a:avLst/>
              <a:gdLst/>
              <a:ahLst/>
              <a:cxnLst/>
              <a:rect l="0" t="0" r="0" b="0"/>
              <a:pathLst>
                <a:path w="171366" h="380231">
                  <a:moveTo>
                    <a:pt x="21058" y="150407"/>
                  </a:moveTo>
                  <a:lnTo>
                    <a:pt x="21058" y="204551"/>
                  </a:lnTo>
                  <a:lnTo>
                    <a:pt x="24177" y="251847"/>
                  </a:lnTo>
                  <a:lnTo>
                    <a:pt x="29391" y="307196"/>
                  </a:lnTo>
                  <a:lnTo>
                    <a:pt x="34056" y="357520"/>
                  </a:lnTo>
                  <a:lnTo>
                    <a:pt x="37363" y="379328"/>
                  </a:lnTo>
                  <a:lnTo>
                    <a:pt x="36607" y="380230"/>
                  </a:lnTo>
                  <a:lnTo>
                    <a:pt x="34934" y="377322"/>
                  </a:lnTo>
                  <a:lnTo>
                    <a:pt x="28907" y="323341"/>
                  </a:lnTo>
                  <a:lnTo>
                    <a:pt x="17020" y="263595"/>
                  </a:lnTo>
                  <a:lnTo>
                    <a:pt x="12452" y="215270"/>
                  </a:lnTo>
                  <a:lnTo>
                    <a:pt x="3673" y="154944"/>
                  </a:lnTo>
                  <a:lnTo>
                    <a:pt x="3846" y="97968"/>
                  </a:lnTo>
                  <a:lnTo>
                    <a:pt x="14799" y="47242"/>
                  </a:lnTo>
                  <a:lnTo>
                    <a:pt x="30381" y="19754"/>
                  </a:lnTo>
                  <a:lnTo>
                    <a:pt x="46259" y="7331"/>
                  </a:lnTo>
                  <a:lnTo>
                    <a:pt x="55406" y="2380"/>
                  </a:lnTo>
                  <a:lnTo>
                    <a:pt x="74928" y="0"/>
                  </a:lnTo>
                  <a:lnTo>
                    <a:pt x="96472" y="4011"/>
                  </a:lnTo>
                  <a:lnTo>
                    <a:pt x="121646" y="13592"/>
                  </a:lnTo>
                  <a:lnTo>
                    <a:pt x="142193" y="28769"/>
                  </a:lnTo>
                  <a:lnTo>
                    <a:pt x="157954" y="48383"/>
                  </a:lnTo>
                  <a:lnTo>
                    <a:pt x="168858" y="72697"/>
                  </a:lnTo>
                  <a:lnTo>
                    <a:pt x="171365" y="95982"/>
                  </a:lnTo>
                  <a:lnTo>
                    <a:pt x="167410" y="118029"/>
                  </a:lnTo>
                  <a:lnTo>
                    <a:pt x="157853" y="139526"/>
                  </a:lnTo>
                  <a:lnTo>
                    <a:pt x="133729" y="165770"/>
                  </a:lnTo>
                  <a:lnTo>
                    <a:pt x="98766" y="182775"/>
                  </a:lnTo>
                  <a:lnTo>
                    <a:pt x="46199" y="190596"/>
                  </a:lnTo>
                  <a:lnTo>
                    <a:pt x="0" y="192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958470" y="4835130"/>
            <a:ext cx="1665281" cy="744093"/>
            <a:chOff x="5958470" y="4835130"/>
            <a:chExt cx="1665281" cy="744093"/>
          </a:xfrm>
        </p:grpSpPr>
        <p:sp>
          <p:nvSpPr>
            <p:cNvPr id="71" name="Freeform 70"/>
            <p:cNvSpPr/>
            <p:nvPr/>
          </p:nvSpPr>
          <p:spPr>
            <a:xfrm>
              <a:off x="6015849" y="5229241"/>
              <a:ext cx="165498" cy="207791"/>
            </a:xfrm>
            <a:custGeom>
              <a:avLst/>
              <a:gdLst/>
              <a:ahLst/>
              <a:cxnLst/>
              <a:rect l="0" t="0" r="0" b="0"/>
              <a:pathLst>
                <a:path w="165498" h="207791">
                  <a:moveTo>
                    <a:pt x="102326" y="73699"/>
                  </a:moveTo>
                  <a:lnTo>
                    <a:pt x="64848" y="65366"/>
                  </a:lnTo>
                  <a:lnTo>
                    <a:pt x="52775" y="64635"/>
                  </a:lnTo>
                  <a:lnTo>
                    <a:pt x="33120" y="70061"/>
                  </a:lnTo>
                  <a:lnTo>
                    <a:pt x="24604" y="74783"/>
                  </a:lnTo>
                  <a:lnTo>
                    <a:pt x="12021" y="89389"/>
                  </a:lnTo>
                  <a:lnTo>
                    <a:pt x="3699" y="108748"/>
                  </a:lnTo>
                  <a:lnTo>
                    <a:pt x="0" y="132951"/>
                  </a:lnTo>
                  <a:lnTo>
                    <a:pt x="4595" y="153066"/>
                  </a:lnTo>
                  <a:lnTo>
                    <a:pt x="15607" y="169805"/>
                  </a:lnTo>
                  <a:lnTo>
                    <a:pt x="41537" y="191212"/>
                  </a:lnTo>
                  <a:lnTo>
                    <a:pt x="61271" y="201187"/>
                  </a:lnTo>
                  <a:lnTo>
                    <a:pt x="97701" y="207790"/>
                  </a:lnTo>
                  <a:lnTo>
                    <a:pt x="107431" y="205207"/>
                  </a:lnTo>
                  <a:lnTo>
                    <a:pt x="115089" y="199976"/>
                  </a:lnTo>
                  <a:lnTo>
                    <a:pt x="121363" y="192979"/>
                  </a:lnTo>
                  <a:lnTo>
                    <a:pt x="128335" y="172726"/>
                  </a:lnTo>
                  <a:lnTo>
                    <a:pt x="130194" y="160774"/>
                  </a:lnTo>
                  <a:lnTo>
                    <a:pt x="126020" y="141255"/>
                  </a:lnTo>
                  <a:lnTo>
                    <a:pt x="104277" y="104071"/>
                  </a:lnTo>
                  <a:lnTo>
                    <a:pt x="103627" y="96287"/>
                  </a:lnTo>
                  <a:lnTo>
                    <a:pt x="106703" y="89928"/>
                  </a:lnTo>
                  <a:lnTo>
                    <a:pt x="151716" y="39752"/>
                  </a:lnTo>
                  <a:lnTo>
                    <a:pt x="159372" y="23126"/>
                  </a:lnTo>
                  <a:lnTo>
                    <a:pt x="1654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61276" y="5067595"/>
              <a:ext cx="113309" cy="119533"/>
            </a:xfrm>
            <a:custGeom>
              <a:avLst/>
              <a:gdLst/>
              <a:ahLst/>
              <a:cxnLst/>
              <a:rect l="0" t="0" r="0" b="0"/>
              <a:pathLst>
                <a:path w="113309" h="119533">
                  <a:moveTo>
                    <a:pt x="56899" y="119532"/>
                  </a:moveTo>
                  <a:lnTo>
                    <a:pt x="99591" y="116412"/>
                  </a:lnTo>
                  <a:lnTo>
                    <a:pt x="113308" y="113466"/>
                  </a:lnTo>
                  <a:lnTo>
                    <a:pt x="107706" y="116056"/>
                  </a:lnTo>
                  <a:lnTo>
                    <a:pt x="79232" y="118502"/>
                  </a:lnTo>
                  <a:lnTo>
                    <a:pt x="46749" y="113638"/>
                  </a:lnTo>
                  <a:lnTo>
                    <a:pt x="14897" y="99198"/>
                  </a:lnTo>
                  <a:lnTo>
                    <a:pt x="7841" y="90768"/>
                  </a:lnTo>
                  <a:lnTo>
                    <a:pt x="0" y="68924"/>
                  </a:lnTo>
                  <a:lnTo>
                    <a:pt x="1176" y="35906"/>
                  </a:lnTo>
                  <a:lnTo>
                    <a:pt x="5712" y="27517"/>
                  </a:lnTo>
                  <a:lnTo>
                    <a:pt x="20112" y="15075"/>
                  </a:lnTo>
                  <a:lnTo>
                    <a:pt x="47949" y="1494"/>
                  </a:lnTo>
                  <a:lnTo>
                    <a:pt x="68129" y="0"/>
                  </a:lnTo>
                  <a:lnTo>
                    <a:pt x="109542" y="3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58470" y="4835130"/>
              <a:ext cx="246882" cy="201834"/>
            </a:xfrm>
            <a:custGeom>
              <a:avLst/>
              <a:gdLst/>
              <a:ahLst/>
              <a:cxnLst/>
              <a:rect l="0" t="0" r="0" b="0"/>
              <a:pathLst>
                <a:path w="246882" h="201834">
                  <a:moveTo>
                    <a:pt x="201819" y="120370"/>
                  </a:moveTo>
                  <a:lnTo>
                    <a:pt x="157857" y="135024"/>
                  </a:lnTo>
                  <a:lnTo>
                    <a:pt x="144066" y="147940"/>
                  </a:lnTo>
                  <a:lnTo>
                    <a:pt x="138751" y="156297"/>
                  </a:lnTo>
                  <a:lnTo>
                    <a:pt x="137547" y="164209"/>
                  </a:lnTo>
                  <a:lnTo>
                    <a:pt x="139084" y="171823"/>
                  </a:lnTo>
                  <a:lnTo>
                    <a:pt x="142448" y="179238"/>
                  </a:lnTo>
                  <a:lnTo>
                    <a:pt x="155545" y="190598"/>
                  </a:lnTo>
                  <a:lnTo>
                    <a:pt x="174234" y="198375"/>
                  </a:lnTo>
                  <a:lnTo>
                    <a:pt x="198138" y="201833"/>
                  </a:lnTo>
                  <a:lnTo>
                    <a:pt x="208724" y="199245"/>
                  </a:lnTo>
                  <a:lnTo>
                    <a:pt x="226725" y="187011"/>
                  </a:lnTo>
                  <a:lnTo>
                    <a:pt x="244424" y="160392"/>
                  </a:lnTo>
                  <a:lnTo>
                    <a:pt x="246881" y="140498"/>
                  </a:lnTo>
                  <a:lnTo>
                    <a:pt x="242904" y="121127"/>
                  </a:lnTo>
                  <a:lnTo>
                    <a:pt x="221286" y="89627"/>
                  </a:lnTo>
                  <a:lnTo>
                    <a:pt x="168061" y="39701"/>
                  </a:lnTo>
                  <a:lnTo>
                    <a:pt x="126521" y="19991"/>
                  </a:lnTo>
                  <a:lnTo>
                    <a:pt x="71349" y="4832"/>
                  </a:lnTo>
                  <a:lnTo>
                    <a:pt x="39717" y="0"/>
                  </a:lnTo>
                  <a:lnTo>
                    <a:pt x="10061" y="1751"/>
                  </a:lnTo>
                  <a:lnTo>
                    <a:pt x="2621" y="5026"/>
                  </a:lnTo>
                  <a:lnTo>
                    <a:pt x="0" y="9549"/>
                  </a:lnTo>
                  <a:lnTo>
                    <a:pt x="593" y="14904"/>
                  </a:lnTo>
                  <a:lnTo>
                    <a:pt x="7490" y="27093"/>
                  </a:lnTo>
                  <a:lnTo>
                    <a:pt x="30983" y="53982"/>
                  </a:lnTo>
                  <a:lnTo>
                    <a:pt x="56834" y="69244"/>
                  </a:lnTo>
                  <a:lnTo>
                    <a:pt x="92310" y="81175"/>
                  </a:lnTo>
                  <a:lnTo>
                    <a:pt x="147389" y="80045"/>
                  </a:lnTo>
                  <a:lnTo>
                    <a:pt x="204023" y="75490"/>
                  </a:lnTo>
                  <a:lnTo>
                    <a:pt x="233405" y="67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7201" y="5375104"/>
              <a:ext cx="136872" cy="191050"/>
            </a:xfrm>
            <a:custGeom>
              <a:avLst/>
              <a:gdLst/>
              <a:ahLst/>
              <a:cxnLst/>
              <a:rect l="0" t="0" r="0" b="0"/>
              <a:pathLst>
                <a:path w="136872" h="191050">
                  <a:moveTo>
                    <a:pt x="0" y="22593"/>
                  </a:moveTo>
                  <a:lnTo>
                    <a:pt x="3120" y="65285"/>
                  </a:lnTo>
                  <a:lnTo>
                    <a:pt x="10723" y="125831"/>
                  </a:lnTo>
                  <a:lnTo>
                    <a:pt x="15684" y="153094"/>
                  </a:lnTo>
                  <a:lnTo>
                    <a:pt x="15136" y="159897"/>
                  </a:lnTo>
                  <a:lnTo>
                    <a:pt x="12430" y="162092"/>
                  </a:lnTo>
                  <a:lnTo>
                    <a:pt x="8287" y="161216"/>
                  </a:lnTo>
                  <a:lnTo>
                    <a:pt x="5524" y="155952"/>
                  </a:lnTo>
                  <a:lnTo>
                    <a:pt x="728" y="101000"/>
                  </a:lnTo>
                  <a:lnTo>
                    <a:pt x="8549" y="47873"/>
                  </a:lnTo>
                  <a:lnTo>
                    <a:pt x="14719" y="24470"/>
                  </a:lnTo>
                  <a:lnTo>
                    <a:pt x="20341" y="15656"/>
                  </a:lnTo>
                  <a:lnTo>
                    <a:pt x="35947" y="2742"/>
                  </a:lnTo>
                  <a:lnTo>
                    <a:pt x="45022" y="0"/>
                  </a:lnTo>
                  <a:lnTo>
                    <a:pt x="64463" y="74"/>
                  </a:lnTo>
                  <a:lnTo>
                    <a:pt x="81683" y="7125"/>
                  </a:lnTo>
                  <a:lnTo>
                    <a:pt x="89550" y="12281"/>
                  </a:lnTo>
                  <a:lnTo>
                    <a:pt x="111801" y="41894"/>
                  </a:lnTo>
                  <a:lnTo>
                    <a:pt x="127624" y="74716"/>
                  </a:lnTo>
                  <a:lnTo>
                    <a:pt x="135044" y="125652"/>
                  </a:lnTo>
                  <a:lnTo>
                    <a:pt x="136510" y="171415"/>
                  </a:lnTo>
                  <a:lnTo>
                    <a:pt x="136871" y="191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81280" y="5386651"/>
              <a:ext cx="194947" cy="186404"/>
            </a:xfrm>
            <a:custGeom>
              <a:avLst/>
              <a:gdLst/>
              <a:ahLst/>
              <a:cxnLst/>
              <a:rect l="0" t="0" r="0" b="0"/>
              <a:pathLst>
                <a:path w="194947" h="186404">
                  <a:moveTo>
                    <a:pt x="121247" y="105802"/>
                  </a:moveTo>
                  <a:lnTo>
                    <a:pt x="129581" y="68324"/>
                  </a:lnTo>
                  <a:lnTo>
                    <a:pt x="130312" y="56250"/>
                  </a:lnTo>
                  <a:lnTo>
                    <a:pt x="124886" y="36596"/>
                  </a:lnTo>
                  <a:lnTo>
                    <a:pt x="113506" y="20062"/>
                  </a:lnTo>
                  <a:lnTo>
                    <a:pt x="96749" y="4914"/>
                  </a:lnTo>
                  <a:lnTo>
                    <a:pt x="86198" y="1109"/>
                  </a:lnTo>
                  <a:lnTo>
                    <a:pt x="61996" y="0"/>
                  </a:lnTo>
                  <a:lnTo>
                    <a:pt x="41881" y="6527"/>
                  </a:lnTo>
                  <a:lnTo>
                    <a:pt x="25142" y="18396"/>
                  </a:lnTo>
                  <a:lnTo>
                    <a:pt x="9903" y="35369"/>
                  </a:lnTo>
                  <a:lnTo>
                    <a:pt x="1571" y="60851"/>
                  </a:lnTo>
                  <a:lnTo>
                    <a:pt x="0" y="101842"/>
                  </a:lnTo>
                  <a:lnTo>
                    <a:pt x="9950" y="152723"/>
                  </a:lnTo>
                  <a:lnTo>
                    <a:pt x="22649" y="173839"/>
                  </a:lnTo>
                  <a:lnTo>
                    <a:pt x="30949" y="182746"/>
                  </a:lnTo>
                  <a:lnTo>
                    <a:pt x="38821" y="186344"/>
                  </a:lnTo>
                  <a:lnTo>
                    <a:pt x="46410" y="186403"/>
                  </a:lnTo>
                  <a:lnTo>
                    <a:pt x="53808" y="184102"/>
                  </a:lnTo>
                  <a:lnTo>
                    <a:pt x="68269" y="172188"/>
                  </a:lnTo>
                  <a:lnTo>
                    <a:pt x="81324" y="154024"/>
                  </a:lnTo>
                  <a:lnTo>
                    <a:pt x="103064" y="90720"/>
                  </a:lnTo>
                  <a:lnTo>
                    <a:pt x="106786" y="85219"/>
                  </a:lnTo>
                  <a:lnTo>
                    <a:pt x="110437" y="85061"/>
                  </a:lnTo>
                  <a:lnTo>
                    <a:pt x="114040" y="88465"/>
                  </a:lnTo>
                  <a:lnTo>
                    <a:pt x="148359" y="146411"/>
                  </a:lnTo>
                  <a:lnTo>
                    <a:pt x="166052" y="158165"/>
                  </a:lnTo>
                  <a:lnTo>
                    <a:pt x="173345" y="159429"/>
                  </a:lnTo>
                  <a:lnTo>
                    <a:pt x="179375" y="157931"/>
                  </a:lnTo>
                  <a:lnTo>
                    <a:pt x="194946" y="147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97284" y="5376640"/>
              <a:ext cx="94757" cy="182860"/>
            </a:xfrm>
            <a:custGeom>
              <a:avLst/>
              <a:gdLst/>
              <a:ahLst/>
              <a:cxnLst/>
              <a:rect l="0" t="0" r="0" b="0"/>
              <a:pathLst>
                <a:path w="94757" h="182860">
                  <a:moveTo>
                    <a:pt x="0" y="105285"/>
                  </a:moveTo>
                  <a:lnTo>
                    <a:pt x="17958" y="159160"/>
                  </a:lnTo>
                  <a:lnTo>
                    <a:pt x="25857" y="182859"/>
                  </a:lnTo>
                  <a:lnTo>
                    <a:pt x="6658" y="125261"/>
                  </a:lnTo>
                  <a:lnTo>
                    <a:pt x="1973" y="88847"/>
                  </a:lnTo>
                  <a:lnTo>
                    <a:pt x="6174" y="54011"/>
                  </a:lnTo>
                  <a:lnTo>
                    <a:pt x="14832" y="35314"/>
                  </a:lnTo>
                  <a:lnTo>
                    <a:pt x="20417" y="27052"/>
                  </a:lnTo>
                  <a:lnTo>
                    <a:pt x="35981" y="14753"/>
                  </a:lnTo>
                  <a:lnTo>
                    <a:pt x="54595" y="655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36753" y="5376640"/>
              <a:ext cx="123745" cy="181650"/>
            </a:xfrm>
            <a:custGeom>
              <a:avLst/>
              <a:gdLst/>
              <a:ahLst/>
              <a:cxnLst/>
              <a:rect l="0" t="0" r="0" b="0"/>
              <a:pathLst>
                <a:path w="123745" h="181650">
                  <a:moveTo>
                    <a:pt x="18459" y="73700"/>
                  </a:moveTo>
                  <a:lnTo>
                    <a:pt x="24048" y="132316"/>
                  </a:lnTo>
                  <a:lnTo>
                    <a:pt x="33113" y="172696"/>
                  </a:lnTo>
                  <a:lnTo>
                    <a:pt x="31738" y="179472"/>
                  </a:lnTo>
                  <a:lnTo>
                    <a:pt x="27311" y="181649"/>
                  </a:lnTo>
                  <a:lnTo>
                    <a:pt x="20851" y="180761"/>
                  </a:lnTo>
                  <a:lnTo>
                    <a:pt x="15374" y="175489"/>
                  </a:lnTo>
                  <a:lnTo>
                    <a:pt x="6170" y="157154"/>
                  </a:lnTo>
                  <a:lnTo>
                    <a:pt x="0" y="114934"/>
                  </a:lnTo>
                  <a:lnTo>
                    <a:pt x="3761" y="76558"/>
                  </a:lnTo>
                  <a:lnTo>
                    <a:pt x="12317" y="57032"/>
                  </a:lnTo>
                  <a:lnTo>
                    <a:pt x="25088" y="40556"/>
                  </a:lnTo>
                  <a:lnTo>
                    <a:pt x="52008" y="19295"/>
                  </a:lnTo>
                  <a:lnTo>
                    <a:pt x="82212" y="6237"/>
                  </a:lnTo>
                  <a:lnTo>
                    <a:pt x="1237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185884" y="5418754"/>
              <a:ext cx="127282" cy="153088"/>
            </a:xfrm>
            <a:custGeom>
              <a:avLst/>
              <a:gdLst/>
              <a:ahLst/>
              <a:cxnLst/>
              <a:rect l="0" t="0" r="0" b="0"/>
              <a:pathLst>
                <a:path w="127282" h="153088">
                  <a:moveTo>
                    <a:pt x="90426" y="21057"/>
                  </a:moveTo>
                  <a:lnTo>
                    <a:pt x="68069" y="21057"/>
                  </a:lnTo>
                  <a:lnTo>
                    <a:pt x="37399" y="32235"/>
                  </a:lnTo>
                  <a:lnTo>
                    <a:pt x="11673" y="50365"/>
                  </a:lnTo>
                  <a:lnTo>
                    <a:pt x="2782" y="69958"/>
                  </a:lnTo>
                  <a:lnTo>
                    <a:pt x="0" y="93094"/>
                  </a:lnTo>
                  <a:lnTo>
                    <a:pt x="2664" y="115074"/>
                  </a:lnTo>
                  <a:lnTo>
                    <a:pt x="10866" y="133422"/>
                  </a:lnTo>
                  <a:lnTo>
                    <a:pt x="16329" y="141591"/>
                  </a:lnTo>
                  <a:lnTo>
                    <a:pt x="24651" y="147036"/>
                  </a:lnTo>
                  <a:lnTo>
                    <a:pt x="46374" y="153087"/>
                  </a:lnTo>
                  <a:lnTo>
                    <a:pt x="84913" y="150904"/>
                  </a:lnTo>
                  <a:lnTo>
                    <a:pt x="105913" y="142718"/>
                  </a:lnTo>
                  <a:lnTo>
                    <a:pt x="114788" y="137259"/>
                  </a:lnTo>
                  <a:lnTo>
                    <a:pt x="120706" y="127771"/>
                  </a:lnTo>
                  <a:lnTo>
                    <a:pt x="127281" y="101631"/>
                  </a:lnTo>
                  <a:lnTo>
                    <a:pt x="125392" y="59619"/>
                  </a:lnTo>
                  <a:lnTo>
                    <a:pt x="1009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65477" y="5397697"/>
              <a:ext cx="258274" cy="181526"/>
            </a:xfrm>
            <a:custGeom>
              <a:avLst/>
              <a:gdLst/>
              <a:ahLst/>
              <a:cxnLst/>
              <a:rect l="0" t="0" r="0" b="0"/>
              <a:pathLst>
                <a:path w="258274" h="181526">
                  <a:moveTo>
                    <a:pt x="5590" y="63171"/>
                  </a:moveTo>
                  <a:lnTo>
                    <a:pt x="0" y="79938"/>
                  </a:lnTo>
                  <a:lnTo>
                    <a:pt x="376" y="97529"/>
                  </a:lnTo>
                  <a:lnTo>
                    <a:pt x="10149" y="137418"/>
                  </a:lnTo>
                  <a:lnTo>
                    <a:pt x="15649" y="145424"/>
                  </a:lnTo>
                  <a:lnTo>
                    <a:pt x="31117" y="157440"/>
                  </a:lnTo>
                  <a:lnTo>
                    <a:pt x="38985" y="158772"/>
                  </a:lnTo>
                  <a:lnTo>
                    <a:pt x="46571" y="157321"/>
                  </a:lnTo>
                  <a:lnTo>
                    <a:pt x="53967" y="154013"/>
                  </a:lnTo>
                  <a:lnTo>
                    <a:pt x="75556" y="132591"/>
                  </a:lnTo>
                  <a:lnTo>
                    <a:pt x="83479" y="110792"/>
                  </a:lnTo>
                  <a:lnTo>
                    <a:pt x="85593" y="98427"/>
                  </a:lnTo>
                  <a:lnTo>
                    <a:pt x="88171" y="94864"/>
                  </a:lnTo>
                  <a:lnTo>
                    <a:pt x="91060" y="97168"/>
                  </a:lnTo>
                  <a:lnTo>
                    <a:pt x="120046" y="158685"/>
                  </a:lnTo>
                  <a:lnTo>
                    <a:pt x="136008" y="173082"/>
                  </a:lnTo>
                  <a:lnTo>
                    <a:pt x="145177" y="178559"/>
                  </a:lnTo>
                  <a:lnTo>
                    <a:pt x="164725" y="181525"/>
                  </a:lnTo>
                  <a:lnTo>
                    <a:pt x="174851" y="180678"/>
                  </a:lnTo>
                  <a:lnTo>
                    <a:pt x="195460" y="170378"/>
                  </a:lnTo>
                  <a:lnTo>
                    <a:pt x="223675" y="144849"/>
                  </a:lnTo>
                  <a:lnTo>
                    <a:pt x="243732" y="115058"/>
                  </a:lnTo>
                  <a:lnTo>
                    <a:pt x="251811" y="93251"/>
                  </a:lnTo>
                  <a:lnTo>
                    <a:pt x="256997" y="41123"/>
                  </a:lnTo>
                  <a:lnTo>
                    <a:pt x="2582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180716" y="5163946"/>
            <a:ext cx="621537" cy="873760"/>
            <a:chOff x="2180716" y="5163946"/>
            <a:chExt cx="621537" cy="873760"/>
          </a:xfrm>
        </p:grpSpPr>
        <p:cxnSp>
          <p:nvCxnSpPr>
            <p:cNvPr id="81" name="Straight Connector 80"/>
            <p:cNvCxnSpPr/>
            <p:nvPr/>
          </p:nvCxnSpPr>
          <p:spPr>
            <a:xfrm>
              <a:off x="2180716" y="5163946"/>
              <a:ext cx="568579" cy="87376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6" name="Group 85"/>
            <p:cNvGrpSpPr/>
            <p:nvPr/>
          </p:nvGrpSpPr>
          <p:grpSpPr>
            <a:xfrm>
              <a:off x="2380756" y="5184955"/>
              <a:ext cx="421497" cy="726468"/>
              <a:chOff x="2380756" y="5184955"/>
              <a:chExt cx="421497" cy="726468"/>
            </a:xfrm>
          </p:grpSpPr>
          <p:sp>
            <p:nvSpPr>
              <p:cNvPr id="82" name="Freeform 81"/>
              <p:cNvSpPr/>
              <p:nvPr/>
            </p:nvSpPr>
            <p:spPr>
              <a:xfrm>
                <a:off x="2380756" y="5279712"/>
                <a:ext cx="157928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47400">
                    <a:moveTo>
                      <a:pt x="157927" y="0"/>
                    </a:moveTo>
                    <a:lnTo>
                      <a:pt x="98334" y="49498"/>
                    </a:lnTo>
                    <a:lnTo>
                      <a:pt x="47967" y="107840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2475513" y="5184955"/>
                <a:ext cx="157928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57929">
                    <a:moveTo>
                      <a:pt x="157927" y="157928"/>
                    </a:moveTo>
                    <a:lnTo>
                      <a:pt x="98334" y="108430"/>
                    </a:lnTo>
                    <a:lnTo>
                      <a:pt x="49136" y="5008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2508233" y="5332354"/>
                <a:ext cx="149101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149101" h="368499">
                    <a:moveTo>
                      <a:pt x="146264" y="0"/>
                    </a:moveTo>
                    <a:lnTo>
                      <a:pt x="111517" y="53875"/>
                    </a:lnTo>
                    <a:lnTo>
                      <a:pt x="86941" y="115922"/>
                    </a:lnTo>
                    <a:lnTo>
                      <a:pt x="75005" y="146261"/>
                    </a:lnTo>
                    <a:lnTo>
                      <a:pt x="30182" y="208103"/>
                    </a:lnTo>
                    <a:lnTo>
                      <a:pt x="2322" y="238159"/>
                    </a:lnTo>
                    <a:lnTo>
                      <a:pt x="0" y="239491"/>
                    </a:lnTo>
                    <a:lnTo>
                      <a:pt x="3659" y="231613"/>
                    </a:lnTo>
                    <a:lnTo>
                      <a:pt x="38198" y="192714"/>
                    </a:lnTo>
                    <a:lnTo>
                      <a:pt x="58071" y="185086"/>
                    </a:lnTo>
                    <a:lnTo>
                      <a:pt x="81331" y="182867"/>
                    </a:lnTo>
                    <a:lnTo>
                      <a:pt x="103367" y="185779"/>
                    </a:lnTo>
                    <a:lnTo>
                      <a:pt x="121739" y="194093"/>
                    </a:lnTo>
                    <a:lnTo>
                      <a:pt x="129914" y="199585"/>
                    </a:lnTo>
                    <a:lnTo>
                      <a:pt x="142117" y="218166"/>
                    </a:lnTo>
                    <a:lnTo>
                      <a:pt x="149100" y="240853"/>
                    </a:lnTo>
                    <a:lnTo>
                      <a:pt x="146454" y="273355"/>
                    </a:lnTo>
                    <a:lnTo>
                      <a:pt x="131789" y="326333"/>
                    </a:lnTo>
                    <a:lnTo>
                      <a:pt x="126085" y="334539"/>
                    </a:lnTo>
                    <a:lnTo>
                      <a:pt x="83093" y="3684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2650559" y="5676544"/>
                <a:ext cx="151694" cy="234879"/>
              </a:xfrm>
              <a:custGeom>
                <a:avLst/>
                <a:gdLst/>
                <a:ahLst/>
                <a:cxnLst/>
                <a:rect l="0" t="0" r="0" b="0"/>
                <a:pathLst>
                  <a:path w="151694" h="234879">
                    <a:moveTo>
                      <a:pt x="46052" y="3251"/>
                    </a:moveTo>
                    <a:lnTo>
                      <a:pt x="103617" y="58477"/>
                    </a:lnTo>
                    <a:lnTo>
                      <a:pt x="121939" y="67960"/>
                    </a:lnTo>
                    <a:lnTo>
                      <a:pt x="130569" y="68617"/>
                    </a:lnTo>
                    <a:lnTo>
                      <a:pt x="146396" y="63108"/>
                    </a:lnTo>
                    <a:lnTo>
                      <a:pt x="150383" y="57194"/>
                    </a:lnTo>
                    <a:lnTo>
                      <a:pt x="151693" y="41263"/>
                    </a:lnTo>
                    <a:lnTo>
                      <a:pt x="145256" y="25604"/>
                    </a:lnTo>
                    <a:lnTo>
                      <a:pt x="140264" y="18154"/>
                    </a:lnTo>
                    <a:lnTo>
                      <a:pt x="125359" y="6754"/>
                    </a:lnTo>
                    <a:lnTo>
                      <a:pt x="116471" y="2077"/>
                    </a:lnTo>
                    <a:lnTo>
                      <a:pt x="97236" y="0"/>
                    </a:lnTo>
                    <a:lnTo>
                      <a:pt x="76989" y="4146"/>
                    </a:lnTo>
                    <a:lnTo>
                      <a:pt x="47030" y="19634"/>
                    </a:lnTo>
                    <a:lnTo>
                      <a:pt x="30499" y="32369"/>
                    </a:lnTo>
                    <a:lnTo>
                      <a:pt x="13627" y="58282"/>
                    </a:lnTo>
                    <a:lnTo>
                      <a:pt x="1220" y="88187"/>
                    </a:lnTo>
                    <a:lnTo>
                      <a:pt x="0" y="111970"/>
                    </a:lnTo>
                    <a:lnTo>
                      <a:pt x="8749" y="165366"/>
                    </a:lnTo>
                    <a:lnTo>
                      <a:pt x="21284" y="186826"/>
                    </a:lnTo>
                    <a:lnTo>
                      <a:pt x="67109" y="23487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88" name="Straight Connector 87"/>
          <p:cNvCxnSpPr/>
          <p:nvPr/>
        </p:nvCxnSpPr>
        <p:spPr>
          <a:xfrm>
            <a:off x="3075432" y="5166105"/>
            <a:ext cx="305308" cy="51587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391280" y="5681979"/>
            <a:ext cx="705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671189" y="5698744"/>
            <a:ext cx="442214" cy="5264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6" name="Group 105"/>
          <p:cNvGrpSpPr/>
          <p:nvPr/>
        </p:nvGrpSpPr>
        <p:grpSpPr>
          <a:xfrm>
            <a:off x="3201782" y="5187127"/>
            <a:ext cx="931012" cy="915980"/>
            <a:chOff x="3201782" y="5187127"/>
            <a:chExt cx="931012" cy="915980"/>
          </a:xfrm>
        </p:grpSpPr>
        <p:sp>
          <p:nvSpPr>
            <p:cNvPr id="91" name="Freeform 90"/>
            <p:cNvSpPr/>
            <p:nvPr/>
          </p:nvSpPr>
          <p:spPr>
            <a:xfrm>
              <a:off x="3201782" y="5197655"/>
              <a:ext cx="147399" cy="147401"/>
            </a:xfrm>
            <a:custGeom>
              <a:avLst/>
              <a:gdLst/>
              <a:ahLst/>
              <a:cxnLst/>
              <a:rect l="0" t="0" r="0" b="0"/>
              <a:pathLst>
                <a:path w="147399" h="147401">
                  <a:moveTo>
                    <a:pt x="147398" y="0"/>
                  </a:moveTo>
                  <a:lnTo>
                    <a:pt x="84065" y="63334"/>
                  </a:lnTo>
                  <a:lnTo>
                    <a:pt x="21052" y="126347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33367" y="518712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136871"/>
                  </a:moveTo>
                  <a:lnTo>
                    <a:pt x="88517" y="125692"/>
                  </a:lnTo>
                  <a:lnTo>
                    <a:pt x="77166" y="110845"/>
                  </a:lnTo>
                  <a:lnTo>
                    <a:pt x="34682" y="50888"/>
                  </a:lnTo>
                  <a:lnTo>
                    <a:pt x="6184" y="143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03903" y="5355583"/>
              <a:ext cx="104150" cy="150333"/>
            </a:xfrm>
            <a:custGeom>
              <a:avLst/>
              <a:gdLst/>
              <a:ahLst/>
              <a:cxnLst/>
              <a:rect l="0" t="0" r="0" b="0"/>
              <a:pathLst>
                <a:path w="104150" h="150333">
                  <a:moveTo>
                    <a:pt x="87392" y="31585"/>
                  </a:moveTo>
                  <a:lnTo>
                    <a:pt x="70624" y="25997"/>
                  </a:lnTo>
                  <a:lnTo>
                    <a:pt x="53033" y="26372"/>
                  </a:lnTo>
                  <a:lnTo>
                    <a:pt x="34687" y="31608"/>
                  </a:lnTo>
                  <a:lnTo>
                    <a:pt x="18734" y="41734"/>
                  </a:lnTo>
                  <a:lnTo>
                    <a:pt x="6964" y="57153"/>
                  </a:lnTo>
                  <a:lnTo>
                    <a:pt x="2188" y="66178"/>
                  </a:lnTo>
                  <a:lnTo>
                    <a:pt x="0" y="88684"/>
                  </a:lnTo>
                  <a:lnTo>
                    <a:pt x="4097" y="111945"/>
                  </a:lnTo>
                  <a:lnTo>
                    <a:pt x="13717" y="130082"/>
                  </a:lnTo>
                  <a:lnTo>
                    <a:pt x="28911" y="142822"/>
                  </a:lnTo>
                  <a:lnTo>
                    <a:pt x="37876" y="147857"/>
                  </a:lnTo>
                  <a:lnTo>
                    <a:pt x="57196" y="150332"/>
                  </a:lnTo>
                  <a:lnTo>
                    <a:pt x="67261" y="149355"/>
                  </a:lnTo>
                  <a:lnTo>
                    <a:pt x="84684" y="138909"/>
                  </a:lnTo>
                  <a:lnTo>
                    <a:pt x="92605" y="131211"/>
                  </a:lnTo>
                  <a:lnTo>
                    <a:pt x="101407" y="110178"/>
                  </a:lnTo>
                  <a:lnTo>
                    <a:pt x="104149" y="85233"/>
                  </a:lnTo>
                  <a:lnTo>
                    <a:pt x="101468" y="58548"/>
                  </a:lnTo>
                  <a:lnTo>
                    <a:pt x="93258" y="37330"/>
                  </a:lnTo>
                  <a:lnTo>
                    <a:pt x="663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44020" y="5734609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67779" y="55087"/>
                  </a:lnTo>
                  <a:lnTo>
                    <a:pt x="8477" y="1177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865077" y="5734609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126342"/>
                  </a:moveTo>
                  <a:lnTo>
                    <a:pt x="64124" y="95059"/>
                  </a:lnTo>
                  <a:lnTo>
                    <a:pt x="27543" y="4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35248" y="5776723"/>
              <a:ext cx="98286" cy="252685"/>
            </a:xfrm>
            <a:custGeom>
              <a:avLst/>
              <a:gdLst/>
              <a:ahLst/>
              <a:cxnLst/>
              <a:rect l="0" t="0" r="0" b="0"/>
              <a:pathLst>
                <a:path w="98286" h="252685">
                  <a:moveTo>
                    <a:pt x="98285" y="0"/>
                  </a:moveTo>
                  <a:lnTo>
                    <a:pt x="68434" y="63428"/>
                  </a:lnTo>
                  <a:lnTo>
                    <a:pt x="28926" y="126364"/>
                  </a:lnTo>
                  <a:lnTo>
                    <a:pt x="0" y="182496"/>
                  </a:lnTo>
                  <a:lnTo>
                    <a:pt x="6" y="181325"/>
                  </a:lnTo>
                  <a:lnTo>
                    <a:pt x="1180" y="177036"/>
                  </a:lnTo>
                  <a:lnTo>
                    <a:pt x="32631" y="139901"/>
                  </a:lnTo>
                  <a:lnTo>
                    <a:pt x="40477" y="136551"/>
                  </a:lnTo>
                  <a:lnTo>
                    <a:pt x="58555" y="135949"/>
                  </a:lnTo>
                  <a:lnTo>
                    <a:pt x="64779" y="140935"/>
                  </a:lnTo>
                  <a:lnTo>
                    <a:pt x="71695" y="158954"/>
                  </a:lnTo>
                  <a:lnTo>
                    <a:pt x="69999" y="189817"/>
                  </a:lnTo>
                  <a:lnTo>
                    <a:pt x="5617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29940" y="5939399"/>
              <a:ext cx="102854" cy="163708"/>
            </a:xfrm>
            <a:custGeom>
              <a:avLst/>
              <a:gdLst/>
              <a:ahLst/>
              <a:cxnLst/>
              <a:rect l="0" t="0" r="0" b="0"/>
              <a:pathLst>
                <a:path w="102854" h="163708">
                  <a:moveTo>
                    <a:pt x="3593" y="37365"/>
                  </a:moveTo>
                  <a:lnTo>
                    <a:pt x="58680" y="86863"/>
                  </a:lnTo>
                  <a:lnTo>
                    <a:pt x="68393" y="90251"/>
                  </a:lnTo>
                  <a:lnTo>
                    <a:pt x="88545" y="90896"/>
                  </a:lnTo>
                  <a:lnTo>
                    <a:pt x="95322" y="85920"/>
                  </a:lnTo>
                  <a:lnTo>
                    <a:pt x="102853" y="67914"/>
                  </a:lnTo>
                  <a:lnTo>
                    <a:pt x="99961" y="47433"/>
                  </a:lnTo>
                  <a:lnTo>
                    <a:pt x="89707" y="27802"/>
                  </a:lnTo>
                  <a:lnTo>
                    <a:pt x="73451" y="11278"/>
                  </a:lnTo>
                  <a:lnTo>
                    <a:pt x="51409" y="2374"/>
                  </a:lnTo>
                  <a:lnTo>
                    <a:pt x="38980" y="0"/>
                  </a:lnTo>
                  <a:lnTo>
                    <a:pt x="29524" y="1927"/>
                  </a:lnTo>
                  <a:lnTo>
                    <a:pt x="22050" y="6721"/>
                  </a:lnTo>
                  <a:lnTo>
                    <a:pt x="10626" y="21406"/>
                  </a:lnTo>
                  <a:lnTo>
                    <a:pt x="1649" y="39631"/>
                  </a:lnTo>
                  <a:lnTo>
                    <a:pt x="0" y="59429"/>
                  </a:lnTo>
                  <a:lnTo>
                    <a:pt x="4335" y="79927"/>
                  </a:lnTo>
                  <a:lnTo>
                    <a:pt x="19931" y="110027"/>
                  </a:lnTo>
                  <a:lnTo>
                    <a:pt x="53028" y="149070"/>
                  </a:lnTo>
                  <a:lnTo>
                    <a:pt x="70018" y="157202"/>
                  </a:lnTo>
                  <a:lnTo>
                    <a:pt x="98349" y="163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04972" y="5482677"/>
              <a:ext cx="149536" cy="167705"/>
            </a:xfrm>
            <a:custGeom>
              <a:avLst/>
              <a:gdLst/>
              <a:ahLst/>
              <a:cxnLst/>
              <a:rect l="0" t="0" r="0" b="0"/>
              <a:pathLst>
                <a:path w="149536" h="167705">
                  <a:moveTo>
                    <a:pt x="86364" y="51890"/>
                  </a:moveTo>
                  <a:lnTo>
                    <a:pt x="66121" y="7928"/>
                  </a:lnTo>
                  <a:lnTo>
                    <a:pt x="58831" y="2695"/>
                  </a:lnTo>
                  <a:lnTo>
                    <a:pt x="50461" y="376"/>
                  </a:lnTo>
                  <a:lnTo>
                    <a:pt x="41372" y="0"/>
                  </a:lnTo>
                  <a:lnTo>
                    <a:pt x="25033" y="5821"/>
                  </a:lnTo>
                  <a:lnTo>
                    <a:pt x="17401" y="10649"/>
                  </a:lnTo>
                  <a:lnTo>
                    <a:pt x="5801" y="28492"/>
                  </a:lnTo>
                  <a:lnTo>
                    <a:pt x="1070" y="39801"/>
                  </a:lnTo>
                  <a:lnTo>
                    <a:pt x="0" y="83663"/>
                  </a:lnTo>
                  <a:lnTo>
                    <a:pt x="12681" y="122526"/>
                  </a:lnTo>
                  <a:lnTo>
                    <a:pt x="27880" y="139046"/>
                  </a:lnTo>
                  <a:lnTo>
                    <a:pt x="36846" y="145089"/>
                  </a:lnTo>
                  <a:lnTo>
                    <a:pt x="45164" y="146778"/>
                  </a:lnTo>
                  <a:lnTo>
                    <a:pt x="53048" y="145564"/>
                  </a:lnTo>
                  <a:lnTo>
                    <a:pt x="60644" y="142416"/>
                  </a:lnTo>
                  <a:lnTo>
                    <a:pt x="72203" y="126439"/>
                  </a:lnTo>
                  <a:lnTo>
                    <a:pt x="80070" y="102570"/>
                  </a:lnTo>
                  <a:lnTo>
                    <a:pt x="84499" y="66777"/>
                  </a:lnTo>
                  <a:lnTo>
                    <a:pt x="85121" y="67664"/>
                  </a:lnTo>
                  <a:lnTo>
                    <a:pt x="91708" y="97120"/>
                  </a:lnTo>
                  <a:lnTo>
                    <a:pt x="112679" y="135564"/>
                  </a:lnTo>
                  <a:lnTo>
                    <a:pt x="131336" y="157141"/>
                  </a:lnTo>
                  <a:lnTo>
                    <a:pt x="149535" y="167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54507" y="535558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8645" y="169178"/>
                  </a:lnTo>
                  <a:lnTo>
                    <a:pt x="31802" y="230037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01864" y="5471397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67725" y="9064"/>
                  </a:lnTo>
                  <a:lnTo>
                    <a:pt x="17368" y="1866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13893" y="5397697"/>
              <a:ext cx="19599" cy="273742"/>
            </a:xfrm>
            <a:custGeom>
              <a:avLst/>
              <a:gdLst/>
              <a:ahLst/>
              <a:cxnLst/>
              <a:rect l="0" t="0" r="0" b="0"/>
              <a:pathLst>
                <a:path w="19599" h="273742">
                  <a:moveTo>
                    <a:pt x="9070" y="0"/>
                  </a:moveTo>
                  <a:lnTo>
                    <a:pt x="5" y="58617"/>
                  </a:lnTo>
                  <a:lnTo>
                    <a:pt x="0" y="120026"/>
                  </a:lnTo>
                  <a:lnTo>
                    <a:pt x="10051" y="178430"/>
                  </a:lnTo>
                  <a:lnTo>
                    <a:pt x="17712" y="235027"/>
                  </a:lnTo>
                  <a:lnTo>
                    <a:pt x="1959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59792" y="5492453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8782" y="5590"/>
                  </a:lnTo>
                  <a:lnTo>
                    <a:pt x="3218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22659" y="5513510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0659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17719" y="53766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03405" y="5463795"/>
              <a:ext cx="93300" cy="126298"/>
            </a:xfrm>
            <a:custGeom>
              <a:avLst/>
              <a:gdLst/>
              <a:ahLst/>
              <a:cxnLst/>
              <a:rect l="0" t="0" r="0" b="0"/>
              <a:pathLst>
                <a:path w="93300" h="126298">
                  <a:moveTo>
                    <a:pt x="82770" y="18130"/>
                  </a:moveTo>
                  <a:lnTo>
                    <a:pt x="71592" y="6951"/>
                  </a:lnTo>
                  <a:lnTo>
                    <a:pt x="53626" y="1463"/>
                  </a:lnTo>
                  <a:lnTo>
                    <a:pt x="42284" y="0"/>
                  </a:lnTo>
                  <a:lnTo>
                    <a:pt x="23442" y="4613"/>
                  </a:lnTo>
                  <a:lnTo>
                    <a:pt x="15142" y="9119"/>
                  </a:lnTo>
                  <a:lnTo>
                    <a:pt x="9609" y="16802"/>
                  </a:lnTo>
                  <a:lnTo>
                    <a:pt x="3461" y="37817"/>
                  </a:lnTo>
                  <a:lnTo>
                    <a:pt x="0" y="75956"/>
                  </a:lnTo>
                  <a:lnTo>
                    <a:pt x="5429" y="96863"/>
                  </a:lnTo>
                  <a:lnTo>
                    <a:pt x="10153" y="105713"/>
                  </a:lnTo>
                  <a:lnTo>
                    <a:pt x="24759" y="118667"/>
                  </a:lnTo>
                  <a:lnTo>
                    <a:pt x="33568" y="123759"/>
                  </a:lnTo>
                  <a:lnTo>
                    <a:pt x="52714" y="126297"/>
                  </a:lnTo>
                  <a:lnTo>
                    <a:pt x="93299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658294" y="1813270"/>
            <a:ext cx="2808376" cy="988966"/>
            <a:chOff x="658294" y="1813270"/>
            <a:chExt cx="2808376" cy="988966"/>
          </a:xfrm>
        </p:grpSpPr>
        <p:sp>
          <p:nvSpPr>
            <p:cNvPr id="107" name="Freeform 106"/>
            <p:cNvSpPr/>
            <p:nvPr/>
          </p:nvSpPr>
          <p:spPr>
            <a:xfrm>
              <a:off x="658294" y="2444980"/>
              <a:ext cx="2808376" cy="178983"/>
            </a:xfrm>
            <a:custGeom>
              <a:avLst/>
              <a:gdLst/>
              <a:ahLst/>
              <a:cxnLst/>
              <a:rect l="0" t="0" r="0" b="0"/>
              <a:pathLst>
                <a:path w="2808376" h="178983">
                  <a:moveTo>
                    <a:pt x="0" y="0"/>
                  </a:moveTo>
                  <a:lnTo>
                    <a:pt x="53875" y="27511"/>
                  </a:lnTo>
                  <a:lnTo>
                    <a:pt x="111036" y="45549"/>
                  </a:lnTo>
                  <a:lnTo>
                    <a:pt x="171455" y="52411"/>
                  </a:lnTo>
                  <a:lnTo>
                    <a:pt x="230635" y="67112"/>
                  </a:lnTo>
                  <a:lnTo>
                    <a:pt x="291526" y="79634"/>
                  </a:lnTo>
                  <a:lnTo>
                    <a:pt x="346081" y="84036"/>
                  </a:lnTo>
                  <a:lnTo>
                    <a:pt x="407093" y="92292"/>
                  </a:lnTo>
                  <a:lnTo>
                    <a:pt x="468928" y="99859"/>
                  </a:lnTo>
                  <a:lnTo>
                    <a:pt x="520697" y="103677"/>
                  </a:lnTo>
                  <a:lnTo>
                    <a:pt x="569311" y="110398"/>
                  </a:lnTo>
                  <a:lnTo>
                    <a:pt x="630119" y="114209"/>
                  </a:lnTo>
                  <a:lnTo>
                    <a:pt x="676236" y="115100"/>
                  </a:lnTo>
                  <a:lnTo>
                    <a:pt x="735760" y="118722"/>
                  </a:lnTo>
                  <a:lnTo>
                    <a:pt x="788101" y="124084"/>
                  </a:lnTo>
                  <a:lnTo>
                    <a:pt x="832239" y="125338"/>
                  </a:lnTo>
                  <a:lnTo>
                    <a:pt x="879151" y="125896"/>
                  </a:lnTo>
                  <a:lnTo>
                    <a:pt x="934833" y="126210"/>
                  </a:lnTo>
                  <a:lnTo>
                    <a:pt x="988334" y="133552"/>
                  </a:lnTo>
                  <a:lnTo>
                    <a:pt x="1051055" y="142023"/>
                  </a:lnTo>
                  <a:lnTo>
                    <a:pt x="1107694" y="153573"/>
                  </a:lnTo>
                  <a:lnTo>
                    <a:pt x="1152874" y="155992"/>
                  </a:lnTo>
                  <a:lnTo>
                    <a:pt x="1201030" y="157067"/>
                  </a:lnTo>
                  <a:lnTo>
                    <a:pt x="1249729" y="157545"/>
                  </a:lnTo>
                  <a:lnTo>
                    <a:pt x="1298669" y="157758"/>
                  </a:lnTo>
                  <a:lnTo>
                    <a:pt x="1355492" y="163466"/>
                  </a:lnTo>
                  <a:lnTo>
                    <a:pt x="1401964" y="166978"/>
                  </a:lnTo>
                  <a:lnTo>
                    <a:pt x="1462137" y="168018"/>
                  </a:lnTo>
                  <a:lnTo>
                    <a:pt x="1515061" y="173915"/>
                  </a:lnTo>
                  <a:lnTo>
                    <a:pt x="1577146" y="177482"/>
                  </a:lnTo>
                  <a:lnTo>
                    <a:pt x="1630636" y="178539"/>
                  </a:lnTo>
                  <a:lnTo>
                    <a:pt x="1676121" y="178853"/>
                  </a:lnTo>
                  <a:lnTo>
                    <a:pt x="1736002" y="178945"/>
                  </a:lnTo>
                  <a:lnTo>
                    <a:pt x="1788839" y="178973"/>
                  </a:lnTo>
                  <a:lnTo>
                    <a:pt x="1848614" y="178982"/>
                  </a:lnTo>
                  <a:lnTo>
                    <a:pt x="1894865" y="177814"/>
                  </a:lnTo>
                  <a:lnTo>
                    <a:pt x="1955362" y="171749"/>
                  </a:lnTo>
                  <a:lnTo>
                    <a:pt x="2004483" y="169431"/>
                  </a:lnTo>
                  <a:lnTo>
                    <a:pt x="2063003" y="165529"/>
                  </a:lnTo>
                  <a:lnTo>
                    <a:pt x="2119622" y="159429"/>
                  </a:lnTo>
                  <a:lnTo>
                    <a:pt x="2175867" y="157054"/>
                  </a:lnTo>
                  <a:lnTo>
                    <a:pt x="2221506" y="150780"/>
                  </a:lnTo>
                  <a:lnTo>
                    <a:pt x="2281822" y="148401"/>
                  </a:lnTo>
                  <a:lnTo>
                    <a:pt x="2330889" y="147696"/>
                  </a:lnTo>
                  <a:lnTo>
                    <a:pt x="2389391" y="144338"/>
                  </a:lnTo>
                  <a:lnTo>
                    <a:pt x="2441270" y="135964"/>
                  </a:lnTo>
                  <a:lnTo>
                    <a:pt x="2499146" y="129193"/>
                  </a:lnTo>
                  <a:lnTo>
                    <a:pt x="2555288" y="127187"/>
                  </a:lnTo>
                  <a:lnTo>
                    <a:pt x="2599145" y="126717"/>
                  </a:lnTo>
                  <a:lnTo>
                    <a:pt x="2642033" y="126509"/>
                  </a:lnTo>
                  <a:lnTo>
                    <a:pt x="2684492" y="126416"/>
                  </a:lnTo>
                  <a:lnTo>
                    <a:pt x="2741617" y="126364"/>
                  </a:lnTo>
                  <a:lnTo>
                    <a:pt x="2802841" y="131935"/>
                  </a:lnTo>
                  <a:lnTo>
                    <a:pt x="2808375" y="133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16567" y="2073148"/>
              <a:ext cx="506919" cy="454602"/>
            </a:xfrm>
            <a:custGeom>
              <a:avLst/>
              <a:gdLst/>
              <a:ahLst/>
              <a:cxnLst/>
              <a:rect l="0" t="0" r="0" b="0"/>
              <a:pathLst>
                <a:path w="506919" h="454602">
                  <a:moveTo>
                    <a:pt x="205022" y="55977"/>
                  </a:moveTo>
                  <a:lnTo>
                    <a:pt x="187041" y="31930"/>
                  </a:lnTo>
                  <a:lnTo>
                    <a:pt x="160700" y="11677"/>
                  </a:lnTo>
                  <a:lnTo>
                    <a:pt x="140870" y="1973"/>
                  </a:lnTo>
                  <a:lnTo>
                    <a:pt x="117238" y="0"/>
                  </a:lnTo>
                  <a:lnTo>
                    <a:pt x="92308" y="4192"/>
                  </a:lnTo>
                  <a:lnTo>
                    <a:pt x="36974" y="32448"/>
                  </a:lnTo>
                  <a:lnTo>
                    <a:pt x="10691" y="63953"/>
                  </a:lnTo>
                  <a:lnTo>
                    <a:pt x="1669" y="92667"/>
                  </a:lnTo>
                  <a:lnTo>
                    <a:pt x="0" y="121417"/>
                  </a:lnTo>
                  <a:lnTo>
                    <a:pt x="7056" y="141993"/>
                  </a:lnTo>
                  <a:lnTo>
                    <a:pt x="29772" y="166731"/>
                  </a:lnTo>
                  <a:lnTo>
                    <a:pt x="64319" y="183290"/>
                  </a:lnTo>
                  <a:lnTo>
                    <a:pt x="127489" y="190960"/>
                  </a:lnTo>
                  <a:lnTo>
                    <a:pt x="185949" y="193458"/>
                  </a:lnTo>
                  <a:lnTo>
                    <a:pt x="244215" y="201087"/>
                  </a:lnTo>
                  <a:lnTo>
                    <a:pt x="300241" y="211026"/>
                  </a:lnTo>
                  <a:lnTo>
                    <a:pt x="350433" y="218925"/>
                  </a:lnTo>
                  <a:lnTo>
                    <a:pt x="406353" y="247669"/>
                  </a:lnTo>
                  <a:lnTo>
                    <a:pt x="466209" y="289277"/>
                  </a:lnTo>
                  <a:lnTo>
                    <a:pt x="486052" y="310574"/>
                  </a:lnTo>
                  <a:lnTo>
                    <a:pt x="498770" y="335638"/>
                  </a:lnTo>
                  <a:lnTo>
                    <a:pt x="506918" y="376055"/>
                  </a:lnTo>
                  <a:lnTo>
                    <a:pt x="502585" y="400615"/>
                  </a:lnTo>
                  <a:lnTo>
                    <a:pt x="486991" y="431053"/>
                  </a:lnTo>
                  <a:lnTo>
                    <a:pt x="480739" y="439389"/>
                  </a:lnTo>
                  <a:lnTo>
                    <a:pt x="458195" y="448650"/>
                  </a:lnTo>
                  <a:lnTo>
                    <a:pt x="396061" y="454596"/>
                  </a:lnTo>
                  <a:lnTo>
                    <a:pt x="337038" y="454601"/>
                  </a:lnTo>
                  <a:lnTo>
                    <a:pt x="273880" y="441368"/>
                  </a:lnTo>
                  <a:lnTo>
                    <a:pt x="236608" y="424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79558" y="1813270"/>
              <a:ext cx="73701" cy="684353"/>
            </a:xfrm>
            <a:custGeom>
              <a:avLst/>
              <a:gdLst/>
              <a:ahLst/>
              <a:cxnLst/>
              <a:rect l="0" t="0" r="0" b="0"/>
              <a:pathLst>
                <a:path w="73701" h="684353">
                  <a:moveTo>
                    <a:pt x="0" y="0"/>
                  </a:moveTo>
                  <a:lnTo>
                    <a:pt x="5589" y="62093"/>
                  </a:lnTo>
                  <a:lnTo>
                    <a:pt x="12998" y="124005"/>
                  </a:lnTo>
                  <a:lnTo>
                    <a:pt x="25054" y="179173"/>
                  </a:lnTo>
                  <a:lnTo>
                    <a:pt x="30295" y="240330"/>
                  </a:lnTo>
                  <a:lnTo>
                    <a:pt x="32373" y="296207"/>
                  </a:lnTo>
                  <a:lnTo>
                    <a:pt x="38708" y="349158"/>
                  </a:lnTo>
                  <a:lnTo>
                    <a:pt x="41105" y="396172"/>
                  </a:lnTo>
                  <a:lnTo>
                    <a:pt x="42985" y="445458"/>
                  </a:lnTo>
                  <a:lnTo>
                    <a:pt x="53508" y="504626"/>
                  </a:lnTo>
                  <a:lnTo>
                    <a:pt x="60308" y="553501"/>
                  </a:lnTo>
                  <a:lnTo>
                    <a:pt x="65442" y="606197"/>
                  </a:lnTo>
                  <a:lnTo>
                    <a:pt x="71253" y="648327"/>
                  </a:lnTo>
                  <a:lnTo>
                    <a:pt x="73700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658501" y="2129125"/>
              <a:ext cx="210571" cy="9879"/>
            </a:xfrm>
            <a:custGeom>
              <a:avLst/>
              <a:gdLst/>
              <a:ahLst/>
              <a:cxnLst/>
              <a:rect l="0" t="0" r="0" b="0"/>
              <a:pathLst>
                <a:path w="210571" h="9879">
                  <a:moveTo>
                    <a:pt x="0" y="0"/>
                  </a:moveTo>
                  <a:lnTo>
                    <a:pt x="27556" y="7236"/>
                  </a:lnTo>
                  <a:lnTo>
                    <a:pt x="83779" y="9878"/>
                  </a:lnTo>
                  <a:lnTo>
                    <a:pt x="147123" y="320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21714" y="2129009"/>
              <a:ext cx="242156" cy="381395"/>
            </a:xfrm>
            <a:custGeom>
              <a:avLst/>
              <a:gdLst/>
              <a:ahLst/>
              <a:cxnLst/>
              <a:rect l="0" t="0" r="0" b="0"/>
              <a:pathLst>
                <a:path w="242156" h="381395">
                  <a:moveTo>
                    <a:pt x="0" y="189629"/>
                  </a:moveTo>
                  <a:lnTo>
                    <a:pt x="11178" y="206397"/>
                  </a:lnTo>
                  <a:lnTo>
                    <a:pt x="20320" y="210166"/>
                  </a:lnTo>
                  <a:lnTo>
                    <a:pt x="46076" y="211235"/>
                  </a:lnTo>
                  <a:lnTo>
                    <a:pt x="82282" y="199670"/>
                  </a:lnTo>
                  <a:lnTo>
                    <a:pt x="109647" y="175836"/>
                  </a:lnTo>
                  <a:lnTo>
                    <a:pt x="132573" y="140959"/>
                  </a:lnTo>
                  <a:lnTo>
                    <a:pt x="143006" y="100989"/>
                  </a:lnTo>
                  <a:lnTo>
                    <a:pt x="140508" y="65099"/>
                  </a:lnTo>
                  <a:lnTo>
                    <a:pt x="128013" y="22701"/>
                  </a:lnTo>
                  <a:lnTo>
                    <a:pt x="116946" y="5864"/>
                  </a:lnTo>
                  <a:lnTo>
                    <a:pt x="109549" y="1609"/>
                  </a:lnTo>
                  <a:lnTo>
                    <a:pt x="91972" y="0"/>
                  </a:lnTo>
                  <a:lnTo>
                    <a:pt x="83541" y="4718"/>
                  </a:lnTo>
                  <a:lnTo>
                    <a:pt x="67935" y="22438"/>
                  </a:lnTo>
                  <a:lnTo>
                    <a:pt x="39330" y="84455"/>
                  </a:lnTo>
                  <a:lnTo>
                    <a:pt x="31945" y="134885"/>
                  </a:lnTo>
                  <a:lnTo>
                    <a:pt x="24803" y="179518"/>
                  </a:lnTo>
                  <a:lnTo>
                    <a:pt x="22167" y="240705"/>
                  </a:lnTo>
                  <a:lnTo>
                    <a:pt x="22555" y="294580"/>
                  </a:lnTo>
                  <a:lnTo>
                    <a:pt x="35754" y="356654"/>
                  </a:lnTo>
                  <a:lnTo>
                    <a:pt x="41383" y="365320"/>
                  </a:lnTo>
                  <a:lnTo>
                    <a:pt x="56997" y="378068"/>
                  </a:lnTo>
                  <a:lnTo>
                    <a:pt x="78754" y="381394"/>
                  </a:lnTo>
                  <a:lnTo>
                    <a:pt x="142028" y="373998"/>
                  </a:lnTo>
                  <a:lnTo>
                    <a:pt x="202966" y="352866"/>
                  </a:lnTo>
                  <a:lnTo>
                    <a:pt x="229504" y="334182"/>
                  </a:lnTo>
                  <a:lnTo>
                    <a:pt x="242155" y="3159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33820" y="2148780"/>
              <a:ext cx="275484" cy="653456"/>
            </a:xfrm>
            <a:custGeom>
              <a:avLst/>
              <a:gdLst/>
              <a:ahLst/>
              <a:cxnLst/>
              <a:rect l="0" t="0" r="0" b="0"/>
              <a:pathLst>
                <a:path w="275484" h="653456">
                  <a:moveTo>
                    <a:pt x="3749" y="169858"/>
                  </a:moveTo>
                  <a:lnTo>
                    <a:pt x="3749" y="219121"/>
                  </a:lnTo>
                  <a:lnTo>
                    <a:pt x="6868" y="280151"/>
                  </a:lnTo>
                  <a:lnTo>
                    <a:pt x="9338" y="292520"/>
                  </a:lnTo>
                  <a:lnTo>
                    <a:pt x="5843" y="318741"/>
                  </a:lnTo>
                  <a:lnTo>
                    <a:pt x="0" y="348332"/>
                  </a:lnTo>
                  <a:lnTo>
                    <a:pt x="3288" y="402114"/>
                  </a:lnTo>
                  <a:lnTo>
                    <a:pt x="11759" y="463394"/>
                  </a:lnTo>
                  <a:lnTo>
                    <a:pt x="19369" y="514969"/>
                  </a:lnTo>
                  <a:lnTo>
                    <a:pt x="28784" y="564962"/>
                  </a:lnTo>
                  <a:lnTo>
                    <a:pt x="35210" y="626756"/>
                  </a:lnTo>
                  <a:lnTo>
                    <a:pt x="41016" y="653455"/>
                  </a:lnTo>
                  <a:lnTo>
                    <a:pt x="36313" y="594269"/>
                  </a:lnTo>
                  <a:lnTo>
                    <a:pt x="28292" y="539911"/>
                  </a:lnTo>
                  <a:lnTo>
                    <a:pt x="19675" y="477007"/>
                  </a:lnTo>
                  <a:lnTo>
                    <a:pt x="14173" y="417789"/>
                  </a:lnTo>
                  <a:lnTo>
                    <a:pt x="9697" y="374080"/>
                  </a:lnTo>
                  <a:lnTo>
                    <a:pt x="21128" y="317390"/>
                  </a:lnTo>
                  <a:lnTo>
                    <a:pt x="24079" y="261131"/>
                  </a:lnTo>
                  <a:lnTo>
                    <a:pt x="25832" y="204958"/>
                  </a:lnTo>
                  <a:lnTo>
                    <a:pt x="36230" y="142563"/>
                  </a:lnTo>
                  <a:lnTo>
                    <a:pt x="49248" y="90021"/>
                  </a:lnTo>
                  <a:lnTo>
                    <a:pt x="80196" y="30345"/>
                  </a:lnTo>
                  <a:lnTo>
                    <a:pt x="99726" y="11146"/>
                  </a:lnTo>
                  <a:lnTo>
                    <a:pt x="109848" y="4388"/>
                  </a:lnTo>
                  <a:lnTo>
                    <a:pt x="136691" y="0"/>
                  </a:lnTo>
                  <a:lnTo>
                    <a:pt x="165780" y="3118"/>
                  </a:lnTo>
                  <a:lnTo>
                    <a:pt x="200716" y="18028"/>
                  </a:lnTo>
                  <a:lnTo>
                    <a:pt x="226406" y="38434"/>
                  </a:lnTo>
                  <a:lnTo>
                    <a:pt x="248836" y="68526"/>
                  </a:lnTo>
                  <a:lnTo>
                    <a:pt x="267960" y="114617"/>
                  </a:lnTo>
                  <a:lnTo>
                    <a:pt x="274666" y="172208"/>
                  </a:lnTo>
                  <a:lnTo>
                    <a:pt x="275483" y="230216"/>
                  </a:lnTo>
                  <a:lnTo>
                    <a:pt x="271528" y="258685"/>
                  </a:lnTo>
                  <a:lnTo>
                    <a:pt x="251547" y="300032"/>
                  </a:lnTo>
                  <a:lnTo>
                    <a:pt x="212221" y="336330"/>
                  </a:lnTo>
                  <a:lnTo>
                    <a:pt x="169113" y="358133"/>
                  </a:lnTo>
                  <a:lnTo>
                    <a:pt x="121116" y="360824"/>
                  </a:lnTo>
                  <a:lnTo>
                    <a:pt x="57982" y="339776"/>
                  </a:lnTo>
                  <a:lnTo>
                    <a:pt x="24806" y="3277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19951" y="2132052"/>
              <a:ext cx="351297" cy="457451"/>
            </a:xfrm>
            <a:custGeom>
              <a:avLst/>
              <a:gdLst/>
              <a:ahLst/>
              <a:cxnLst/>
              <a:rect l="0" t="0" r="0" b="0"/>
              <a:pathLst>
                <a:path w="351297" h="457451">
                  <a:moveTo>
                    <a:pt x="217742" y="18130"/>
                  </a:moveTo>
                  <a:lnTo>
                    <a:pt x="206564" y="6952"/>
                  </a:lnTo>
                  <a:lnTo>
                    <a:pt x="188597" y="1463"/>
                  </a:lnTo>
                  <a:lnTo>
                    <a:pt x="177255" y="0"/>
                  </a:lnTo>
                  <a:lnTo>
                    <a:pt x="138935" y="9119"/>
                  </a:lnTo>
                  <a:lnTo>
                    <a:pt x="76372" y="39849"/>
                  </a:lnTo>
                  <a:lnTo>
                    <a:pt x="21571" y="82775"/>
                  </a:lnTo>
                  <a:lnTo>
                    <a:pt x="3433" y="103013"/>
                  </a:lnTo>
                  <a:lnTo>
                    <a:pt x="0" y="113323"/>
                  </a:lnTo>
                  <a:lnTo>
                    <a:pt x="2424" y="134137"/>
                  </a:lnTo>
                  <a:lnTo>
                    <a:pt x="14420" y="151967"/>
                  </a:lnTo>
                  <a:lnTo>
                    <a:pt x="50718" y="182477"/>
                  </a:lnTo>
                  <a:lnTo>
                    <a:pt x="112583" y="210484"/>
                  </a:lnTo>
                  <a:lnTo>
                    <a:pt x="160847" y="227072"/>
                  </a:lnTo>
                  <a:lnTo>
                    <a:pt x="214012" y="252394"/>
                  </a:lnTo>
                  <a:lnTo>
                    <a:pt x="275916" y="282961"/>
                  </a:lnTo>
                  <a:lnTo>
                    <a:pt x="339255" y="335051"/>
                  </a:lnTo>
                  <a:lnTo>
                    <a:pt x="347884" y="345224"/>
                  </a:lnTo>
                  <a:lnTo>
                    <a:pt x="351296" y="355516"/>
                  </a:lnTo>
                  <a:lnTo>
                    <a:pt x="348849" y="376310"/>
                  </a:lnTo>
                  <a:lnTo>
                    <a:pt x="334317" y="407747"/>
                  </a:lnTo>
                  <a:lnTo>
                    <a:pt x="309605" y="433699"/>
                  </a:lnTo>
                  <a:lnTo>
                    <a:pt x="274466" y="450617"/>
                  </a:lnTo>
                  <a:lnTo>
                    <a:pt x="234419" y="457450"/>
                  </a:lnTo>
                  <a:lnTo>
                    <a:pt x="192918" y="453885"/>
                  </a:lnTo>
                  <a:lnTo>
                    <a:pt x="134404" y="430550"/>
                  </a:lnTo>
                  <a:lnTo>
                    <a:pt x="105312" y="415629"/>
                  </a:lnTo>
                  <a:lnTo>
                    <a:pt x="78754" y="399510"/>
                  </a:lnTo>
                  <a:lnTo>
                    <a:pt x="49286" y="386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616387" y="2581850"/>
            <a:ext cx="673825" cy="915981"/>
            <a:chOff x="1616387" y="2581850"/>
            <a:chExt cx="673825" cy="915981"/>
          </a:xfrm>
        </p:grpSpPr>
        <p:sp>
          <p:nvSpPr>
            <p:cNvPr id="115" name="Freeform 114"/>
            <p:cNvSpPr/>
            <p:nvPr/>
          </p:nvSpPr>
          <p:spPr>
            <a:xfrm>
              <a:off x="1616387" y="2581850"/>
              <a:ext cx="652768" cy="915981"/>
            </a:xfrm>
            <a:custGeom>
              <a:avLst/>
              <a:gdLst/>
              <a:ahLst/>
              <a:cxnLst/>
              <a:rect l="0" t="0" r="0" b="0"/>
              <a:pathLst>
                <a:path w="652768" h="915981">
                  <a:moveTo>
                    <a:pt x="0" y="0"/>
                  </a:moveTo>
                  <a:lnTo>
                    <a:pt x="20244" y="58617"/>
                  </a:lnTo>
                  <a:lnTo>
                    <a:pt x="44664" y="115214"/>
                  </a:lnTo>
                  <a:lnTo>
                    <a:pt x="76283" y="174577"/>
                  </a:lnTo>
                  <a:lnTo>
                    <a:pt x="115154" y="229847"/>
                  </a:lnTo>
                  <a:lnTo>
                    <a:pt x="153869" y="292946"/>
                  </a:lnTo>
                  <a:lnTo>
                    <a:pt x="190791" y="344952"/>
                  </a:lnTo>
                  <a:lnTo>
                    <a:pt x="231879" y="400285"/>
                  </a:lnTo>
                  <a:lnTo>
                    <a:pt x="273791" y="456275"/>
                  </a:lnTo>
                  <a:lnTo>
                    <a:pt x="315865" y="513565"/>
                  </a:lnTo>
                  <a:lnTo>
                    <a:pt x="357971" y="573754"/>
                  </a:lnTo>
                  <a:lnTo>
                    <a:pt x="400083" y="625722"/>
                  </a:lnTo>
                  <a:lnTo>
                    <a:pt x="452726" y="686683"/>
                  </a:lnTo>
                  <a:lnTo>
                    <a:pt x="498132" y="745274"/>
                  </a:lnTo>
                  <a:lnTo>
                    <a:pt x="557279" y="808162"/>
                  </a:lnTo>
                  <a:lnTo>
                    <a:pt x="616166" y="868744"/>
                  </a:lnTo>
                  <a:lnTo>
                    <a:pt x="641116" y="907333"/>
                  </a:lnTo>
                  <a:lnTo>
                    <a:pt x="652767" y="9159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26957" y="2729249"/>
              <a:ext cx="252685" cy="136872"/>
            </a:xfrm>
            <a:custGeom>
              <a:avLst/>
              <a:gdLst/>
              <a:ahLst/>
              <a:cxnLst/>
              <a:rect l="0" t="0" r="0" b="0"/>
              <a:pathLst>
                <a:path w="252685" h="136872">
                  <a:moveTo>
                    <a:pt x="252684" y="0"/>
                  </a:moveTo>
                  <a:lnTo>
                    <a:pt x="194067" y="29309"/>
                  </a:lnTo>
                  <a:lnTo>
                    <a:pt x="131231" y="66453"/>
                  </a:lnTo>
                  <a:lnTo>
                    <a:pt x="76745" y="94755"/>
                  </a:lnTo>
                  <a:lnTo>
                    <a:pt x="19364" y="12368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890128" y="2634493"/>
              <a:ext cx="347442" cy="273742"/>
            </a:xfrm>
            <a:custGeom>
              <a:avLst/>
              <a:gdLst/>
              <a:ahLst/>
              <a:cxnLst/>
              <a:rect l="0" t="0" r="0" b="0"/>
              <a:pathLst>
                <a:path w="347442" h="273742">
                  <a:moveTo>
                    <a:pt x="0" y="0"/>
                  </a:moveTo>
                  <a:lnTo>
                    <a:pt x="42662" y="60873"/>
                  </a:lnTo>
                  <a:lnTo>
                    <a:pt x="96868" y="117758"/>
                  </a:lnTo>
                  <a:lnTo>
                    <a:pt x="154131" y="172838"/>
                  </a:lnTo>
                  <a:lnTo>
                    <a:pt x="213161" y="216086"/>
                  </a:lnTo>
                  <a:lnTo>
                    <a:pt x="261601" y="244198"/>
                  </a:lnTo>
                  <a:lnTo>
                    <a:pt x="324554" y="266067"/>
                  </a:lnTo>
                  <a:lnTo>
                    <a:pt x="34744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974356" y="2866120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0"/>
                  </a:moveTo>
                  <a:lnTo>
                    <a:pt x="58579" y="541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63827" y="2950348"/>
              <a:ext cx="179269" cy="210571"/>
            </a:xfrm>
            <a:custGeom>
              <a:avLst/>
              <a:gdLst/>
              <a:ahLst/>
              <a:cxnLst/>
              <a:rect l="0" t="0" r="0" b="0"/>
              <a:pathLst>
                <a:path w="179269" h="210571">
                  <a:moveTo>
                    <a:pt x="10529" y="0"/>
                  </a:moveTo>
                  <a:lnTo>
                    <a:pt x="59460" y="0"/>
                  </a:lnTo>
                  <a:lnTo>
                    <a:pt x="118590" y="5589"/>
                  </a:lnTo>
                  <a:lnTo>
                    <a:pt x="155631" y="20243"/>
                  </a:lnTo>
                  <a:lnTo>
                    <a:pt x="171725" y="35903"/>
                  </a:lnTo>
                  <a:lnTo>
                    <a:pt x="177655" y="44992"/>
                  </a:lnTo>
                  <a:lnTo>
                    <a:pt x="179268" y="55731"/>
                  </a:lnTo>
                  <a:lnTo>
                    <a:pt x="174821" y="80141"/>
                  </a:lnTo>
                  <a:lnTo>
                    <a:pt x="153575" y="114602"/>
                  </a:lnTo>
                  <a:lnTo>
                    <a:pt x="134936" y="130093"/>
                  </a:lnTo>
                  <a:lnTo>
                    <a:pt x="75568" y="169166"/>
                  </a:lnTo>
                  <a:lnTo>
                    <a:pt x="26972" y="19636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10206" y="3105737"/>
              <a:ext cx="180006" cy="227566"/>
            </a:xfrm>
            <a:custGeom>
              <a:avLst/>
              <a:gdLst/>
              <a:ahLst/>
              <a:cxnLst/>
              <a:rect l="0" t="0" r="0" b="0"/>
              <a:pathLst>
                <a:path w="180006" h="227566">
                  <a:moveTo>
                    <a:pt x="1020" y="76238"/>
                  </a:moveTo>
                  <a:lnTo>
                    <a:pt x="19001" y="91879"/>
                  </a:lnTo>
                  <a:lnTo>
                    <a:pt x="35918" y="99957"/>
                  </a:lnTo>
                  <a:lnTo>
                    <a:pt x="70762" y="105493"/>
                  </a:lnTo>
                  <a:lnTo>
                    <a:pt x="110722" y="95954"/>
                  </a:lnTo>
                  <a:lnTo>
                    <a:pt x="141019" y="78310"/>
                  </a:lnTo>
                  <a:lnTo>
                    <a:pt x="164814" y="52675"/>
                  </a:lnTo>
                  <a:lnTo>
                    <a:pt x="168708" y="42982"/>
                  </a:lnTo>
                  <a:lnTo>
                    <a:pt x="169915" y="22853"/>
                  </a:lnTo>
                  <a:lnTo>
                    <a:pt x="166259" y="14912"/>
                  </a:lnTo>
                  <a:lnTo>
                    <a:pt x="152839" y="2968"/>
                  </a:lnTo>
                  <a:lnTo>
                    <a:pt x="132056" y="0"/>
                  </a:lnTo>
                  <a:lnTo>
                    <a:pt x="107222" y="3749"/>
                  </a:lnTo>
                  <a:lnTo>
                    <a:pt x="69272" y="19015"/>
                  </a:lnTo>
                  <a:lnTo>
                    <a:pt x="50462" y="31698"/>
                  </a:lnTo>
                  <a:lnTo>
                    <a:pt x="19322" y="75715"/>
                  </a:lnTo>
                  <a:lnTo>
                    <a:pt x="4865" y="102132"/>
                  </a:lnTo>
                  <a:lnTo>
                    <a:pt x="0" y="126351"/>
                  </a:lnTo>
                  <a:lnTo>
                    <a:pt x="2906" y="148813"/>
                  </a:lnTo>
                  <a:lnTo>
                    <a:pt x="17697" y="180020"/>
                  </a:lnTo>
                  <a:lnTo>
                    <a:pt x="30269" y="196842"/>
                  </a:lnTo>
                  <a:lnTo>
                    <a:pt x="56090" y="213878"/>
                  </a:lnTo>
                  <a:lnTo>
                    <a:pt x="91557" y="226334"/>
                  </a:lnTo>
                  <a:lnTo>
                    <a:pt x="114958" y="227565"/>
                  </a:lnTo>
                  <a:lnTo>
                    <a:pt x="137057" y="223043"/>
                  </a:lnTo>
                  <a:lnTo>
                    <a:pt x="165720" y="208513"/>
                  </a:lnTo>
                  <a:lnTo>
                    <a:pt x="180005" y="1920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42771" y="2687135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147399" y="0"/>
                  </a:moveTo>
                  <a:lnTo>
                    <a:pt x="88782" y="38374"/>
                  </a:lnTo>
                  <a:lnTo>
                    <a:pt x="32185" y="7367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69071" y="2625222"/>
              <a:ext cx="321305" cy="195470"/>
            </a:xfrm>
            <a:custGeom>
              <a:avLst/>
              <a:gdLst/>
              <a:ahLst/>
              <a:cxnLst/>
              <a:rect l="0" t="0" r="0" b="0"/>
              <a:pathLst>
                <a:path w="321305" h="195470">
                  <a:moveTo>
                    <a:pt x="94756" y="30328"/>
                  </a:moveTo>
                  <a:lnTo>
                    <a:pt x="154350" y="79826"/>
                  </a:lnTo>
                  <a:lnTo>
                    <a:pt x="209290" y="114604"/>
                  </a:lnTo>
                  <a:lnTo>
                    <a:pt x="263044" y="155723"/>
                  </a:lnTo>
                  <a:lnTo>
                    <a:pt x="320520" y="187773"/>
                  </a:lnTo>
                  <a:lnTo>
                    <a:pt x="321304" y="186764"/>
                  </a:lnTo>
                  <a:lnTo>
                    <a:pt x="319488" y="183751"/>
                  </a:lnTo>
                  <a:lnTo>
                    <a:pt x="257557" y="148948"/>
                  </a:lnTo>
                  <a:lnTo>
                    <a:pt x="204297" y="121436"/>
                  </a:lnTo>
                  <a:lnTo>
                    <a:pt x="142370" y="86462"/>
                  </a:lnTo>
                  <a:lnTo>
                    <a:pt x="84952" y="54502"/>
                  </a:lnTo>
                  <a:lnTo>
                    <a:pt x="74182" y="49953"/>
                  </a:lnTo>
                  <a:lnTo>
                    <a:pt x="69342" y="50430"/>
                  </a:lnTo>
                  <a:lnTo>
                    <a:pt x="68455" y="54258"/>
                  </a:lnTo>
                  <a:lnTo>
                    <a:pt x="70203" y="60319"/>
                  </a:lnTo>
                  <a:lnTo>
                    <a:pt x="81504" y="73293"/>
                  </a:lnTo>
                  <a:lnTo>
                    <a:pt x="134605" y="107649"/>
                  </a:lnTo>
                  <a:lnTo>
                    <a:pt x="194804" y="142647"/>
                  </a:lnTo>
                  <a:lnTo>
                    <a:pt x="257164" y="193812"/>
                  </a:lnTo>
                  <a:lnTo>
                    <a:pt x="260350" y="195469"/>
                  </a:lnTo>
                  <a:lnTo>
                    <a:pt x="260134" y="193065"/>
                  </a:lnTo>
                  <a:lnTo>
                    <a:pt x="257651" y="187952"/>
                  </a:lnTo>
                  <a:lnTo>
                    <a:pt x="197219" y="127131"/>
                  </a:lnTo>
                  <a:lnTo>
                    <a:pt x="135242" y="70482"/>
                  </a:lnTo>
                  <a:lnTo>
                    <a:pt x="79146" y="23753"/>
                  </a:lnTo>
                  <a:lnTo>
                    <a:pt x="51137" y="2384"/>
                  </a:lnTo>
                  <a:lnTo>
                    <a:pt x="42280" y="0"/>
                  </a:lnTo>
                  <a:lnTo>
                    <a:pt x="34036" y="751"/>
                  </a:lnTo>
                  <a:lnTo>
                    <a:pt x="26200" y="3591"/>
                  </a:lnTo>
                  <a:lnTo>
                    <a:pt x="23316" y="7824"/>
                  </a:lnTo>
                  <a:lnTo>
                    <a:pt x="23733" y="12985"/>
                  </a:lnTo>
                  <a:lnTo>
                    <a:pt x="30435" y="24960"/>
                  </a:lnTo>
                  <a:lnTo>
                    <a:pt x="68366" y="65568"/>
                  </a:lnTo>
                  <a:lnTo>
                    <a:pt x="126798" y="107550"/>
                  </a:lnTo>
                  <a:lnTo>
                    <a:pt x="182318" y="149652"/>
                  </a:lnTo>
                  <a:lnTo>
                    <a:pt x="226477" y="184746"/>
                  </a:lnTo>
                  <a:lnTo>
                    <a:pt x="227024" y="188256"/>
                  </a:lnTo>
                  <a:lnTo>
                    <a:pt x="222709" y="189425"/>
                  </a:lnTo>
                  <a:lnTo>
                    <a:pt x="215153" y="189035"/>
                  </a:lnTo>
                  <a:lnTo>
                    <a:pt x="200519" y="182363"/>
                  </a:lnTo>
                  <a:lnTo>
                    <a:pt x="146517" y="145624"/>
                  </a:lnTo>
                  <a:lnTo>
                    <a:pt x="92484" y="107102"/>
                  </a:lnTo>
                  <a:lnTo>
                    <a:pt x="65617" y="91290"/>
                  </a:lnTo>
                  <a:lnTo>
                    <a:pt x="39719" y="74907"/>
                  </a:lnTo>
                  <a:lnTo>
                    <a:pt x="0" y="61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200125" y="1981726"/>
            <a:ext cx="1922253" cy="645593"/>
            <a:chOff x="3200125" y="1981726"/>
            <a:chExt cx="1922253" cy="645593"/>
          </a:xfrm>
        </p:grpSpPr>
        <p:sp>
          <p:nvSpPr>
            <p:cNvPr id="124" name="Freeform 123"/>
            <p:cNvSpPr/>
            <p:nvPr/>
          </p:nvSpPr>
          <p:spPr>
            <a:xfrm>
              <a:off x="3406232" y="2581850"/>
              <a:ext cx="17343" cy="1269"/>
            </a:xfrm>
            <a:custGeom>
              <a:avLst/>
              <a:gdLst/>
              <a:ahLst/>
              <a:cxnLst/>
              <a:rect l="0" t="0" r="0" b="0"/>
              <a:pathLst>
                <a:path w="17343" h="1269">
                  <a:moveTo>
                    <a:pt x="0" y="0"/>
                  </a:moveTo>
                  <a:lnTo>
                    <a:pt x="17342" y="12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585193" y="2592145"/>
              <a:ext cx="661170" cy="35174"/>
            </a:xfrm>
            <a:custGeom>
              <a:avLst/>
              <a:gdLst/>
              <a:ahLst/>
              <a:cxnLst/>
              <a:rect l="0" t="0" r="0" b="0"/>
              <a:pathLst>
                <a:path w="661170" h="35174">
                  <a:moveTo>
                    <a:pt x="0" y="0"/>
                  </a:moveTo>
                  <a:lnTo>
                    <a:pt x="17946" y="105"/>
                  </a:lnTo>
                  <a:lnTo>
                    <a:pt x="79429" y="208"/>
                  </a:lnTo>
                  <a:lnTo>
                    <a:pt x="136634" y="229"/>
                  </a:lnTo>
                  <a:lnTo>
                    <a:pt x="198584" y="233"/>
                  </a:lnTo>
                  <a:lnTo>
                    <a:pt x="259910" y="7469"/>
                  </a:lnTo>
                  <a:lnTo>
                    <a:pt x="308784" y="9787"/>
                  </a:lnTo>
                  <a:lnTo>
                    <a:pt x="370932" y="10570"/>
                  </a:lnTo>
                  <a:lnTo>
                    <a:pt x="421878" y="13825"/>
                  </a:lnTo>
                  <a:lnTo>
                    <a:pt x="474018" y="19079"/>
                  </a:lnTo>
                  <a:lnTo>
                    <a:pt x="523391" y="23755"/>
                  </a:lnTo>
                  <a:lnTo>
                    <a:pt x="581996" y="30226"/>
                  </a:lnTo>
                  <a:lnTo>
                    <a:pt x="639802" y="32675"/>
                  </a:lnTo>
                  <a:lnTo>
                    <a:pt x="661169" y="35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03076" y="2260406"/>
              <a:ext cx="213727" cy="279331"/>
            </a:xfrm>
            <a:custGeom>
              <a:avLst/>
              <a:gdLst/>
              <a:ahLst/>
              <a:cxnLst/>
              <a:rect l="0" t="0" r="0" b="0"/>
              <a:pathLst>
                <a:path w="213727" h="279331">
                  <a:moveTo>
                    <a:pt x="150555" y="5589"/>
                  </a:moveTo>
                  <a:lnTo>
                    <a:pt x="133787" y="0"/>
                  </a:lnTo>
                  <a:lnTo>
                    <a:pt x="113077" y="6615"/>
                  </a:lnTo>
                  <a:lnTo>
                    <a:pt x="67243" y="39457"/>
                  </a:lnTo>
                  <a:lnTo>
                    <a:pt x="40602" y="69437"/>
                  </a:lnTo>
                  <a:lnTo>
                    <a:pt x="11809" y="126649"/>
                  </a:lnTo>
                  <a:lnTo>
                    <a:pt x="0" y="170011"/>
                  </a:lnTo>
                  <a:lnTo>
                    <a:pt x="973" y="198378"/>
                  </a:lnTo>
                  <a:lnTo>
                    <a:pt x="11545" y="220345"/>
                  </a:lnTo>
                  <a:lnTo>
                    <a:pt x="19277" y="229478"/>
                  </a:lnTo>
                  <a:lnTo>
                    <a:pt x="31451" y="234397"/>
                  </a:lnTo>
                  <a:lnTo>
                    <a:pt x="63694" y="236743"/>
                  </a:lnTo>
                  <a:lnTo>
                    <a:pt x="92063" y="230767"/>
                  </a:lnTo>
                  <a:lnTo>
                    <a:pt x="104542" y="225898"/>
                  </a:lnTo>
                  <a:lnTo>
                    <a:pt x="121525" y="211129"/>
                  </a:lnTo>
                  <a:lnTo>
                    <a:pt x="147550" y="167463"/>
                  </a:lnTo>
                  <a:lnTo>
                    <a:pt x="157073" y="127511"/>
                  </a:lnTo>
                  <a:lnTo>
                    <a:pt x="160291" y="72090"/>
                  </a:lnTo>
                  <a:lnTo>
                    <a:pt x="160849" y="39461"/>
                  </a:lnTo>
                  <a:lnTo>
                    <a:pt x="172522" y="94201"/>
                  </a:lnTo>
                  <a:lnTo>
                    <a:pt x="185830" y="152425"/>
                  </a:lnTo>
                  <a:lnTo>
                    <a:pt x="201821" y="202994"/>
                  </a:lnTo>
                  <a:lnTo>
                    <a:pt x="205315" y="231365"/>
                  </a:lnTo>
                  <a:lnTo>
                    <a:pt x="205308" y="253333"/>
                  </a:lnTo>
                  <a:lnTo>
                    <a:pt x="213726" y="279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38066" y="2192296"/>
              <a:ext cx="110364" cy="271889"/>
            </a:xfrm>
            <a:custGeom>
              <a:avLst/>
              <a:gdLst/>
              <a:ahLst/>
              <a:cxnLst/>
              <a:rect l="0" t="0" r="0" b="0"/>
              <a:pathLst>
                <a:path w="110364" h="271889">
                  <a:moveTo>
                    <a:pt x="5078" y="168456"/>
                  </a:moveTo>
                  <a:lnTo>
                    <a:pt x="5078" y="227073"/>
                  </a:lnTo>
                  <a:lnTo>
                    <a:pt x="11143" y="271888"/>
                  </a:lnTo>
                  <a:lnTo>
                    <a:pt x="8554" y="264339"/>
                  </a:lnTo>
                  <a:lnTo>
                    <a:pt x="4594" y="214129"/>
                  </a:lnTo>
                  <a:lnTo>
                    <a:pt x="0" y="161057"/>
                  </a:lnTo>
                  <a:lnTo>
                    <a:pt x="9664" y="110842"/>
                  </a:lnTo>
                  <a:lnTo>
                    <a:pt x="25024" y="69757"/>
                  </a:lnTo>
                  <a:lnTo>
                    <a:pt x="49983" y="39126"/>
                  </a:lnTo>
                  <a:lnTo>
                    <a:pt x="1103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01071" y="2285207"/>
              <a:ext cx="389556" cy="233104"/>
            </a:xfrm>
            <a:custGeom>
              <a:avLst/>
              <a:gdLst/>
              <a:ahLst/>
              <a:cxnLst/>
              <a:rect l="0" t="0" r="0" b="0"/>
              <a:pathLst>
                <a:path w="389556" h="233104">
                  <a:moveTo>
                    <a:pt x="0" y="117659"/>
                  </a:moveTo>
                  <a:lnTo>
                    <a:pt x="62258" y="98531"/>
                  </a:lnTo>
                  <a:lnTo>
                    <a:pt x="124048" y="59890"/>
                  </a:lnTo>
                  <a:lnTo>
                    <a:pt x="173093" y="17288"/>
                  </a:lnTo>
                  <a:lnTo>
                    <a:pt x="175057" y="10971"/>
                  </a:lnTo>
                  <a:lnTo>
                    <a:pt x="172857" y="5589"/>
                  </a:lnTo>
                  <a:lnTo>
                    <a:pt x="167881" y="832"/>
                  </a:lnTo>
                  <a:lnTo>
                    <a:pt x="161053" y="0"/>
                  </a:lnTo>
                  <a:lnTo>
                    <a:pt x="144109" y="5315"/>
                  </a:lnTo>
                  <a:lnTo>
                    <a:pt x="114839" y="32639"/>
                  </a:lnTo>
                  <a:lnTo>
                    <a:pt x="95118" y="70371"/>
                  </a:lnTo>
                  <a:lnTo>
                    <a:pt x="87455" y="111187"/>
                  </a:lnTo>
                  <a:lnTo>
                    <a:pt x="96362" y="152916"/>
                  </a:lnTo>
                  <a:lnTo>
                    <a:pt x="116917" y="174663"/>
                  </a:lnTo>
                  <a:lnTo>
                    <a:pt x="180083" y="213943"/>
                  </a:lnTo>
                  <a:lnTo>
                    <a:pt x="227013" y="227166"/>
                  </a:lnTo>
                  <a:lnTo>
                    <a:pt x="276793" y="231604"/>
                  </a:lnTo>
                  <a:lnTo>
                    <a:pt x="336129" y="233103"/>
                  </a:lnTo>
                  <a:lnTo>
                    <a:pt x="361130" y="232139"/>
                  </a:lnTo>
                  <a:lnTo>
                    <a:pt x="389555" y="222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00125" y="1981726"/>
              <a:ext cx="44357" cy="628123"/>
            </a:xfrm>
            <a:custGeom>
              <a:avLst/>
              <a:gdLst/>
              <a:ahLst/>
              <a:cxnLst/>
              <a:rect l="0" t="0" r="0" b="0"/>
              <a:pathLst>
                <a:path w="44357" h="628123">
                  <a:moveTo>
                    <a:pt x="6065" y="0"/>
                  </a:moveTo>
                  <a:lnTo>
                    <a:pt x="0" y="37131"/>
                  </a:lnTo>
                  <a:lnTo>
                    <a:pt x="3748" y="93540"/>
                  </a:lnTo>
                  <a:lnTo>
                    <a:pt x="6549" y="142619"/>
                  </a:lnTo>
                  <a:lnTo>
                    <a:pt x="14267" y="194856"/>
                  </a:lnTo>
                  <a:lnTo>
                    <a:pt x="22794" y="255437"/>
                  </a:lnTo>
                  <a:lnTo>
                    <a:pt x="25199" y="301091"/>
                  </a:lnTo>
                  <a:lnTo>
                    <a:pt x="29387" y="351797"/>
                  </a:lnTo>
                  <a:lnTo>
                    <a:pt x="35148" y="405529"/>
                  </a:lnTo>
                  <a:lnTo>
                    <a:pt x="41608" y="460605"/>
                  </a:lnTo>
                  <a:lnTo>
                    <a:pt x="42139" y="516279"/>
                  </a:lnTo>
                  <a:lnTo>
                    <a:pt x="40815" y="571049"/>
                  </a:lnTo>
                  <a:lnTo>
                    <a:pt x="44126" y="622687"/>
                  </a:lnTo>
                  <a:lnTo>
                    <a:pt x="44356" y="628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02917" y="2216662"/>
              <a:ext cx="203482" cy="302018"/>
            </a:xfrm>
            <a:custGeom>
              <a:avLst/>
              <a:gdLst/>
              <a:ahLst/>
              <a:cxnLst/>
              <a:rect l="0" t="0" r="0" b="0"/>
              <a:pathLst>
                <a:path w="203482" h="302018">
                  <a:moveTo>
                    <a:pt x="24496" y="207261"/>
                  </a:moveTo>
                  <a:lnTo>
                    <a:pt x="41264" y="212850"/>
                  </a:lnTo>
                  <a:lnTo>
                    <a:pt x="58855" y="212474"/>
                  </a:lnTo>
                  <a:lnTo>
                    <a:pt x="98743" y="202702"/>
                  </a:lnTo>
                  <a:lnTo>
                    <a:pt x="161204" y="167231"/>
                  </a:lnTo>
                  <a:lnTo>
                    <a:pt x="177282" y="150865"/>
                  </a:lnTo>
                  <a:lnTo>
                    <a:pt x="181336" y="141588"/>
                  </a:lnTo>
                  <a:lnTo>
                    <a:pt x="182720" y="121921"/>
                  </a:lnTo>
                  <a:lnTo>
                    <a:pt x="167796" y="59764"/>
                  </a:lnTo>
                  <a:lnTo>
                    <a:pt x="152093" y="28247"/>
                  </a:lnTo>
                  <a:lnTo>
                    <a:pt x="136188" y="13446"/>
                  </a:lnTo>
                  <a:lnTo>
                    <a:pt x="116251" y="4137"/>
                  </a:lnTo>
                  <a:lnTo>
                    <a:pt x="91792" y="0"/>
                  </a:lnTo>
                  <a:lnTo>
                    <a:pt x="68444" y="4401"/>
                  </a:lnTo>
                  <a:lnTo>
                    <a:pt x="57304" y="8850"/>
                  </a:lnTo>
                  <a:lnTo>
                    <a:pt x="41807" y="23152"/>
                  </a:lnTo>
                  <a:lnTo>
                    <a:pt x="6230" y="84513"/>
                  </a:lnTo>
                  <a:lnTo>
                    <a:pt x="0" y="110592"/>
                  </a:lnTo>
                  <a:lnTo>
                    <a:pt x="5533" y="168582"/>
                  </a:lnTo>
                  <a:lnTo>
                    <a:pt x="12558" y="198259"/>
                  </a:lnTo>
                  <a:lnTo>
                    <a:pt x="29668" y="228120"/>
                  </a:lnTo>
                  <a:lnTo>
                    <a:pt x="59529" y="259171"/>
                  </a:lnTo>
                  <a:lnTo>
                    <a:pt x="79841" y="272446"/>
                  </a:lnTo>
                  <a:lnTo>
                    <a:pt x="117584" y="285327"/>
                  </a:lnTo>
                  <a:lnTo>
                    <a:pt x="180586" y="296267"/>
                  </a:lnTo>
                  <a:lnTo>
                    <a:pt x="203481" y="302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01154" y="2034369"/>
              <a:ext cx="348250" cy="570766"/>
            </a:xfrm>
            <a:custGeom>
              <a:avLst/>
              <a:gdLst/>
              <a:ahLst/>
              <a:cxnLst/>
              <a:rect l="0" t="0" r="0" b="0"/>
              <a:pathLst>
                <a:path w="348250" h="570766">
                  <a:moveTo>
                    <a:pt x="0" y="0"/>
                  </a:moveTo>
                  <a:lnTo>
                    <a:pt x="26364" y="62280"/>
                  </a:lnTo>
                  <a:lnTo>
                    <a:pt x="52998" y="116330"/>
                  </a:lnTo>
                  <a:lnTo>
                    <a:pt x="88954" y="178835"/>
                  </a:lnTo>
                  <a:lnTo>
                    <a:pt x="126314" y="240518"/>
                  </a:lnTo>
                  <a:lnTo>
                    <a:pt x="170842" y="301706"/>
                  </a:lnTo>
                  <a:lnTo>
                    <a:pt x="202636" y="353961"/>
                  </a:lnTo>
                  <a:lnTo>
                    <a:pt x="238526" y="410083"/>
                  </a:lnTo>
                  <a:lnTo>
                    <a:pt x="273725" y="463184"/>
                  </a:lnTo>
                  <a:lnTo>
                    <a:pt x="315854" y="518085"/>
                  </a:lnTo>
                  <a:lnTo>
                    <a:pt x="348249" y="570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98366" y="2576261"/>
              <a:ext cx="524012" cy="11360"/>
            </a:xfrm>
            <a:custGeom>
              <a:avLst/>
              <a:gdLst/>
              <a:ahLst/>
              <a:cxnLst/>
              <a:rect l="0" t="0" r="0" b="0"/>
              <a:pathLst>
                <a:path w="524012" h="11360">
                  <a:moveTo>
                    <a:pt x="0" y="11359"/>
                  </a:moveTo>
                  <a:lnTo>
                    <a:pt x="49546" y="6854"/>
                  </a:lnTo>
                  <a:lnTo>
                    <a:pt x="103448" y="5964"/>
                  </a:lnTo>
                  <a:lnTo>
                    <a:pt x="151265" y="5700"/>
                  </a:lnTo>
                  <a:lnTo>
                    <a:pt x="201958" y="5622"/>
                  </a:lnTo>
                  <a:lnTo>
                    <a:pt x="252853" y="5599"/>
                  </a:lnTo>
                  <a:lnTo>
                    <a:pt x="315684" y="5592"/>
                  </a:lnTo>
                  <a:lnTo>
                    <a:pt x="366748" y="5590"/>
                  </a:lnTo>
                  <a:lnTo>
                    <a:pt x="415803" y="5590"/>
                  </a:lnTo>
                  <a:lnTo>
                    <a:pt x="474301" y="0"/>
                  </a:lnTo>
                  <a:lnTo>
                    <a:pt x="496458" y="376"/>
                  </a:lnTo>
                  <a:lnTo>
                    <a:pt x="524011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5090791" y="1634286"/>
            <a:ext cx="728639" cy="1271384"/>
            <a:chOff x="5090791" y="1634286"/>
            <a:chExt cx="728639" cy="1271384"/>
          </a:xfrm>
        </p:grpSpPr>
        <p:sp>
          <p:nvSpPr>
            <p:cNvPr id="134" name="Freeform 133"/>
            <p:cNvSpPr/>
            <p:nvPr/>
          </p:nvSpPr>
          <p:spPr>
            <a:xfrm>
              <a:off x="5090791" y="1673066"/>
              <a:ext cx="705411" cy="898257"/>
            </a:xfrm>
            <a:custGeom>
              <a:avLst/>
              <a:gdLst/>
              <a:ahLst/>
              <a:cxnLst/>
              <a:rect l="0" t="0" r="0" b="0"/>
              <a:pathLst>
                <a:path w="705411" h="898257">
                  <a:moveTo>
                    <a:pt x="0" y="898256"/>
                  </a:moveTo>
                  <a:lnTo>
                    <a:pt x="11453" y="849325"/>
                  </a:lnTo>
                  <a:lnTo>
                    <a:pt x="27570" y="798360"/>
                  </a:lnTo>
                  <a:lnTo>
                    <a:pt x="51453" y="745045"/>
                  </a:lnTo>
                  <a:lnTo>
                    <a:pt x="80484" y="685108"/>
                  </a:lnTo>
                  <a:lnTo>
                    <a:pt x="101706" y="636749"/>
                  </a:lnTo>
                  <a:lnTo>
                    <a:pt x="128402" y="585376"/>
                  </a:lnTo>
                  <a:lnTo>
                    <a:pt x="158538" y="533110"/>
                  </a:lnTo>
                  <a:lnTo>
                    <a:pt x="195284" y="480579"/>
                  </a:lnTo>
                  <a:lnTo>
                    <a:pt x="235807" y="427969"/>
                  </a:lnTo>
                  <a:lnTo>
                    <a:pt x="277449" y="369747"/>
                  </a:lnTo>
                  <a:lnTo>
                    <a:pt x="319424" y="313632"/>
                  </a:lnTo>
                  <a:lnTo>
                    <a:pt x="367085" y="265549"/>
                  </a:lnTo>
                  <a:lnTo>
                    <a:pt x="412663" y="216078"/>
                  </a:lnTo>
                  <a:lnTo>
                    <a:pt x="469985" y="155365"/>
                  </a:lnTo>
                  <a:lnTo>
                    <a:pt x="526368" y="101431"/>
                  </a:lnTo>
                  <a:lnTo>
                    <a:pt x="588202" y="54293"/>
                  </a:lnTo>
                  <a:lnTo>
                    <a:pt x="647645" y="17612"/>
                  </a:lnTo>
                  <a:lnTo>
                    <a:pt x="690360" y="88"/>
                  </a:lnTo>
                  <a:lnTo>
                    <a:pt x="695377" y="0"/>
                  </a:lnTo>
                  <a:lnTo>
                    <a:pt x="705410" y="3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11848" y="2571322"/>
              <a:ext cx="705411" cy="334348"/>
            </a:xfrm>
            <a:custGeom>
              <a:avLst/>
              <a:gdLst/>
              <a:ahLst/>
              <a:cxnLst/>
              <a:rect l="0" t="0" r="0" b="0"/>
              <a:pathLst>
                <a:path w="705411" h="334348">
                  <a:moveTo>
                    <a:pt x="0" y="0"/>
                  </a:moveTo>
                  <a:lnTo>
                    <a:pt x="19151" y="16811"/>
                  </a:lnTo>
                  <a:lnTo>
                    <a:pt x="71807" y="45781"/>
                  </a:lnTo>
                  <a:lnTo>
                    <a:pt x="132338" y="73774"/>
                  </a:lnTo>
                  <a:lnTo>
                    <a:pt x="192036" y="105757"/>
                  </a:lnTo>
                  <a:lnTo>
                    <a:pt x="252800" y="147678"/>
                  </a:lnTo>
                  <a:lnTo>
                    <a:pt x="306043" y="178346"/>
                  </a:lnTo>
                  <a:lnTo>
                    <a:pt x="361620" y="206934"/>
                  </a:lnTo>
                  <a:lnTo>
                    <a:pt x="423354" y="242139"/>
                  </a:lnTo>
                  <a:lnTo>
                    <a:pt x="483216" y="270012"/>
                  </a:lnTo>
                  <a:lnTo>
                    <a:pt x="536809" y="296661"/>
                  </a:lnTo>
                  <a:lnTo>
                    <a:pt x="600112" y="319220"/>
                  </a:lnTo>
                  <a:lnTo>
                    <a:pt x="655885" y="333773"/>
                  </a:lnTo>
                  <a:lnTo>
                    <a:pt x="678720" y="334347"/>
                  </a:lnTo>
                  <a:lnTo>
                    <a:pt x="70541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06729" y="1634286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06729" y="1918555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06729" y="211859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96201" y="229758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85672" y="2402866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96201" y="252920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06729" y="2676607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17258" y="27503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806729" y="28240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796201" y="18237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775144" y="1781685"/>
              <a:ext cx="10529" cy="63171"/>
            </a:xfrm>
            <a:custGeom>
              <a:avLst/>
              <a:gdLst/>
              <a:ahLst/>
              <a:cxnLst/>
              <a:rect l="0" t="0" r="0" b="0"/>
              <a:pathLst>
                <a:path w="10529" h="63171">
                  <a:moveTo>
                    <a:pt x="10528" y="0"/>
                  </a:moveTo>
                  <a:lnTo>
                    <a:pt x="2195" y="3435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96201" y="20554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5469817" y="1908794"/>
            <a:ext cx="347442" cy="790643"/>
            <a:chOff x="5469817" y="1908794"/>
            <a:chExt cx="347442" cy="790643"/>
          </a:xfrm>
        </p:grpSpPr>
        <p:sp>
          <p:nvSpPr>
            <p:cNvPr id="149" name="Freeform 148"/>
            <p:cNvSpPr/>
            <p:nvPr/>
          </p:nvSpPr>
          <p:spPr>
            <a:xfrm>
              <a:off x="5514126" y="2497622"/>
              <a:ext cx="166262" cy="201815"/>
            </a:xfrm>
            <a:custGeom>
              <a:avLst/>
              <a:gdLst/>
              <a:ahLst/>
              <a:cxnLst/>
              <a:rect l="0" t="0" r="0" b="0"/>
              <a:pathLst>
                <a:path w="166262" h="201815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2588" y="145102"/>
                  </a:lnTo>
                  <a:lnTo>
                    <a:pt x="33771" y="178304"/>
                  </a:lnTo>
                  <a:lnTo>
                    <a:pt x="55514" y="193500"/>
                  </a:lnTo>
                  <a:lnTo>
                    <a:pt x="79606" y="201814"/>
                  </a:lnTo>
                  <a:lnTo>
                    <a:pt x="102011" y="201609"/>
                  </a:lnTo>
                  <a:lnTo>
                    <a:pt x="120548" y="194499"/>
                  </a:lnTo>
                  <a:lnTo>
                    <a:pt x="128767" y="189328"/>
                  </a:lnTo>
                  <a:lnTo>
                    <a:pt x="134246" y="181201"/>
                  </a:lnTo>
                  <a:lnTo>
                    <a:pt x="140334" y="159693"/>
                  </a:lnTo>
                  <a:lnTo>
                    <a:pt x="136800" y="137655"/>
                  </a:lnTo>
                  <a:lnTo>
                    <a:pt x="121657" y="108637"/>
                  </a:lnTo>
                  <a:lnTo>
                    <a:pt x="107833" y="93907"/>
                  </a:lnTo>
                  <a:lnTo>
                    <a:pt x="56959" y="62326"/>
                  </a:lnTo>
                  <a:lnTo>
                    <a:pt x="58298" y="61438"/>
                  </a:lnTo>
                  <a:lnTo>
                    <a:pt x="113037" y="68233"/>
                  </a:lnTo>
                  <a:lnTo>
                    <a:pt x="166261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498627" y="2184094"/>
              <a:ext cx="265989" cy="218773"/>
            </a:xfrm>
            <a:custGeom>
              <a:avLst/>
              <a:gdLst/>
              <a:ahLst/>
              <a:cxnLst/>
              <a:rect l="0" t="0" r="0" b="0"/>
              <a:pathLst>
                <a:path w="265989" h="218773">
                  <a:moveTo>
                    <a:pt x="34362" y="218772"/>
                  </a:moveTo>
                  <a:lnTo>
                    <a:pt x="78324" y="204118"/>
                  </a:lnTo>
                  <a:lnTo>
                    <a:pt x="98354" y="203680"/>
                  </a:lnTo>
                  <a:lnTo>
                    <a:pt x="118955" y="205046"/>
                  </a:lnTo>
                  <a:lnTo>
                    <a:pt x="163895" y="202629"/>
                  </a:lnTo>
                  <a:lnTo>
                    <a:pt x="180839" y="205748"/>
                  </a:lnTo>
                  <a:lnTo>
                    <a:pt x="178807" y="206580"/>
                  </a:lnTo>
                  <a:lnTo>
                    <a:pt x="164070" y="206334"/>
                  </a:lnTo>
                  <a:lnTo>
                    <a:pt x="113362" y="196645"/>
                  </a:lnTo>
                  <a:lnTo>
                    <a:pt x="52956" y="177876"/>
                  </a:lnTo>
                  <a:lnTo>
                    <a:pt x="21283" y="158432"/>
                  </a:lnTo>
                  <a:lnTo>
                    <a:pt x="7882" y="141651"/>
                  </a:lnTo>
                  <a:lnTo>
                    <a:pt x="2670" y="132263"/>
                  </a:lnTo>
                  <a:lnTo>
                    <a:pt x="0" y="109354"/>
                  </a:lnTo>
                  <a:lnTo>
                    <a:pt x="3882" y="84744"/>
                  </a:lnTo>
                  <a:lnTo>
                    <a:pt x="19221" y="52328"/>
                  </a:lnTo>
                  <a:lnTo>
                    <a:pt x="31922" y="35223"/>
                  </a:lnTo>
                  <a:lnTo>
                    <a:pt x="57815" y="18028"/>
                  </a:lnTo>
                  <a:lnTo>
                    <a:pt x="87714" y="5524"/>
                  </a:lnTo>
                  <a:lnTo>
                    <a:pt x="129978" y="0"/>
                  </a:lnTo>
                  <a:lnTo>
                    <a:pt x="181020" y="6538"/>
                  </a:lnTo>
                  <a:lnTo>
                    <a:pt x="220016" y="13428"/>
                  </a:lnTo>
                  <a:lnTo>
                    <a:pt x="265988" y="8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488735" y="1908794"/>
              <a:ext cx="307467" cy="222251"/>
            </a:xfrm>
            <a:custGeom>
              <a:avLst/>
              <a:gdLst/>
              <a:ahLst/>
              <a:cxnLst/>
              <a:rect l="0" t="0" r="0" b="0"/>
              <a:pathLst>
                <a:path w="307467" h="222251">
                  <a:moveTo>
                    <a:pt x="149538" y="51875"/>
                  </a:moveTo>
                  <a:lnTo>
                    <a:pt x="127181" y="51875"/>
                  </a:lnTo>
                  <a:lnTo>
                    <a:pt x="109966" y="58114"/>
                  </a:lnTo>
                  <a:lnTo>
                    <a:pt x="79850" y="81183"/>
                  </a:lnTo>
                  <a:lnTo>
                    <a:pt x="64029" y="106962"/>
                  </a:lnTo>
                  <a:lnTo>
                    <a:pt x="40940" y="167903"/>
                  </a:lnTo>
                  <a:lnTo>
                    <a:pt x="40051" y="188841"/>
                  </a:lnTo>
                  <a:lnTo>
                    <a:pt x="41452" y="199338"/>
                  </a:lnTo>
                  <a:lnTo>
                    <a:pt x="45895" y="207505"/>
                  </a:lnTo>
                  <a:lnTo>
                    <a:pt x="60191" y="219700"/>
                  </a:lnTo>
                  <a:lnTo>
                    <a:pt x="68916" y="222250"/>
                  </a:lnTo>
                  <a:lnTo>
                    <a:pt x="87970" y="221964"/>
                  </a:lnTo>
                  <a:lnTo>
                    <a:pt x="118428" y="209636"/>
                  </a:lnTo>
                  <a:lnTo>
                    <a:pt x="175576" y="170875"/>
                  </a:lnTo>
                  <a:lnTo>
                    <a:pt x="219549" y="119991"/>
                  </a:lnTo>
                  <a:lnTo>
                    <a:pt x="227447" y="98916"/>
                  </a:lnTo>
                  <a:lnTo>
                    <a:pt x="229554" y="86745"/>
                  </a:lnTo>
                  <a:lnTo>
                    <a:pt x="225655" y="66983"/>
                  </a:lnTo>
                  <a:lnTo>
                    <a:pt x="221340" y="58438"/>
                  </a:lnTo>
                  <a:lnTo>
                    <a:pt x="207187" y="45823"/>
                  </a:lnTo>
                  <a:lnTo>
                    <a:pt x="150934" y="17153"/>
                  </a:lnTo>
                  <a:lnTo>
                    <a:pt x="96478" y="3119"/>
                  </a:lnTo>
                  <a:lnTo>
                    <a:pt x="40661" y="0"/>
                  </a:lnTo>
                  <a:lnTo>
                    <a:pt x="4194" y="5049"/>
                  </a:lnTo>
                  <a:lnTo>
                    <a:pt x="0" y="8959"/>
                  </a:lnTo>
                  <a:lnTo>
                    <a:pt x="713" y="13906"/>
                  </a:lnTo>
                  <a:lnTo>
                    <a:pt x="10864" y="25641"/>
                  </a:lnTo>
                  <a:lnTo>
                    <a:pt x="38650" y="45402"/>
                  </a:lnTo>
                  <a:lnTo>
                    <a:pt x="96135" y="69920"/>
                  </a:lnTo>
                  <a:lnTo>
                    <a:pt x="125804" y="76273"/>
                  </a:lnTo>
                  <a:lnTo>
                    <a:pt x="174221" y="74442"/>
                  </a:lnTo>
                  <a:lnTo>
                    <a:pt x="233096" y="70111"/>
                  </a:lnTo>
                  <a:lnTo>
                    <a:pt x="291953" y="57353"/>
                  </a:lnTo>
                  <a:lnTo>
                    <a:pt x="297124" y="57866"/>
                  </a:lnTo>
                  <a:lnTo>
                    <a:pt x="307466" y="62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530862" y="2534147"/>
              <a:ext cx="96884" cy="26647"/>
            </a:xfrm>
            <a:custGeom>
              <a:avLst/>
              <a:gdLst/>
              <a:ahLst/>
              <a:cxnLst/>
              <a:rect l="0" t="0" r="0" b="0"/>
              <a:pathLst>
                <a:path w="96884" h="26647">
                  <a:moveTo>
                    <a:pt x="96883" y="5589"/>
                  </a:moveTo>
                  <a:lnTo>
                    <a:pt x="34790" y="0"/>
                  </a:lnTo>
                  <a:lnTo>
                    <a:pt x="2446" y="2113"/>
                  </a:lnTo>
                  <a:lnTo>
                    <a:pt x="0" y="4442"/>
                  </a:lnTo>
                  <a:lnTo>
                    <a:pt x="3048" y="7164"/>
                  </a:lnTo>
                  <a:lnTo>
                    <a:pt x="47152" y="19938"/>
                  </a:lnTo>
                  <a:lnTo>
                    <a:pt x="96883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469817" y="1908870"/>
              <a:ext cx="347442" cy="30743"/>
            </a:xfrm>
            <a:custGeom>
              <a:avLst/>
              <a:gdLst/>
              <a:ahLst/>
              <a:cxnLst/>
              <a:rect l="0" t="0" r="0" b="0"/>
              <a:pathLst>
                <a:path w="347442" h="30743">
                  <a:moveTo>
                    <a:pt x="0" y="20213"/>
                  </a:moveTo>
                  <a:lnTo>
                    <a:pt x="48931" y="17094"/>
                  </a:lnTo>
                  <a:lnTo>
                    <a:pt x="96777" y="8761"/>
                  </a:lnTo>
                  <a:lnTo>
                    <a:pt x="147998" y="2002"/>
                  </a:lnTo>
                  <a:lnTo>
                    <a:pt x="200219" y="0"/>
                  </a:lnTo>
                  <a:lnTo>
                    <a:pt x="259089" y="4912"/>
                  </a:lnTo>
                  <a:lnTo>
                    <a:pt x="320525" y="20509"/>
                  </a:lnTo>
                  <a:lnTo>
                    <a:pt x="347441" y="30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5733030" y="2908234"/>
            <a:ext cx="1579275" cy="84229"/>
          </a:xfrm>
          <a:custGeom>
            <a:avLst/>
            <a:gdLst/>
            <a:ahLst/>
            <a:cxnLst/>
            <a:rect l="0" t="0" r="0" b="0"/>
            <a:pathLst>
              <a:path w="1579275" h="84229">
                <a:moveTo>
                  <a:pt x="0" y="21057"/>
                </a:moveTo>
                <a:lnTo>
                  <a:pt x="55170" y="9604"/>
                </a:lnTo>
                <a:lnTo>
                  <a:pt x="113442" y="2846"/>
                </a:lnTo>
                <a:lnTo>
                  <a:pt x="167753" y="843"/>
                </a:lnTo>
                <a:lnTo>
                  <a:pt x="227129" y="250"/>
                </a:lnTo>
                <a:lnTo>
                  <a:pt x="272912" y="111"/>
                </a:lnTo>
                <a:lnTo>
                  <a:pt x="320555" y="50"/>
                </a:lnTo>
                <a:lnTo>
                  <a:pt x="369026" y="22"/>
                </a:lnTo>
                <a:lnTo>
                  <a:pt x="420205" y="10"/>
                </a:lnTo>
                <a:lnTo>
                  <a:pt x="478046" y="4"/>
                </a:lnTo>
                <a:lnTo>
                  <a:pt x="538849" y="2"/>
                </a:lnTo>
                <a:lnTo>
                  <a:pt x="600967" y="1"/>
                </a:lnTo>
                <a:lnTo>
                  <a:pt x="663670" y="0"/>
                </a:lnTo>
                <a:lnTo>
                  <a:pt x="726633" y="3120"/>
                </a:lnTo>
                <a:lnTo>
                  <a:pt x="758162" y="5589"/>
                </a:lnTo>
                <a:lnTo>
                  <a:pt x="790881" y="7236"/>
                </a:lnTo>
                <a:lnTo>
                  <a:pt x="824392" y="8333"/>
                </a:lnTo>
                <a:lnTo>
                  <a:pt x="858431" y="9065"/>
                </a:lnTo>
                <a:lnTo>
                  <a:pt x="892821" y="10723"/>
                </a:lnTo>
                <a:lnTo>
                  <a:pt x="927447" y="12997"/>
                </a:lnTo>
                <a:lnTo>
                  <a:pt x="962228" y="15684"/>
                </a:lnTo>
                <a:lnTo>
                  <a:pt x="995945" y="17475"/>
                </a:lnTo>
                <a:lnTo>
                  <a:pt x="1028951" y="18669"/>
                </a:lnTo>
                <a:lnTo>
                  <a:pt x="1061484" y="19465"/>
                </a:lnTo>
                <a:lnTo>
                  <a:pt x="1093701" y="21165"/>
                </a:lnTo>
                <a:lnTo>
                  <a:pt x="1125707" y="23469"/>
                </a:lnTo>
                <a:lnTo>
                  <a:pt x="1188176" y="29148"/>
                </a:lnTo>
                <a:lnTo>
                  <a:pt x="1247136" y="35571"/>
                </a:lnTo>
                <a:lnTo>
                  <a:pt x="1304535" y="42325"/>
                </a:lnTo>
                <a:lnTo>
                  <a:pt x="1357732" y="49227"/>
                </a:lnTo>
                <a:lnTo>
                  <a:pt x="1420565" y="58520"/>
                </a:lnTo>
                <a:lnTo>
                  <a:pt x="1475057" y="62963"/>
                </a:lnTo>
                <a:lnTo>
                  <a:pt x="1535985" y="74351"/>
                </a:lnTo>
                <a:lnTo>
                  <a:pt x="1579274" y="842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5711973" y="1171032"/>
            <a:ext cx="1358177" cy="557234"/>
            <a:chOff x="5711973" y="1171032"/>
            <a:chExt cx="1358177" cy="557234"/>
          </a:xfrm>
        </p:grpSpPr>
        <p:sp>
          <p:nvSpPr>
            <p:cNvPr id="156" name="Freeform 155"/>
            <p:cNvSpPr/>
            <p:nvPr/>
          </p:nvSpPr>
          <p:spPr>
            <a:xfrm>
              <a:off x="5711973" y="1655348"/>
              <a:ext cx="1358177" cy="42110"/>
            </a:xfrm>
            <a:custGeom>
              <a:avLst/>
              <a:gdLst/>
              <a:ahLst/>
              <a:cxnLst/>
              <a:rect l="0" t="0" r="0" b="0"/>
              <a:pathLst>
                <a:path w="1358177" h="42110">
                  <a:moveTo>
                    <a:pt x="0" y="21052"/>
                  </a:moveTo>
                  <a:lnTo>
                    <a:pt x="60384" y="17932"/>
                  </a:lnTo>
                  <a:lnTo>
                    <a:pt x="111868" y="12718"/>
                  </a:lnTo>
                  <a:lnTo>
                    <a:pt x="159877" y="11174"/>
                  </a:lnTo>
                  <a:lnTo>
                    <a:pt x="211148" y="10716"/>
                  </a:lnTo>
                  <a:lnTo>
                    <a:pt x="263383" y="7461"/>
                  </a:lnTo>
                  <a:lnTo>
                    <a:pt x="319025" y="2207"/>
                  </a:lnTo>
                  <a:lnTo>
                    <a:pt x="379965" y="650"/>
                  </a:lnTo>
                  <a:lnTo>
                    <a:pt x="422727" y="286"/>
                  </a:lnTo>
                  <a:lnTo>
                    <a:pt x="469029" y="124"/>
                  </a:lnTo>
                  <a:lnTo>
                    <a:pt x="520022" y="52"/>
                  </a:lnTo>
                  <a:lnTo>
                    <a:pt x="573882" y="20"/>
                  </a:lnTo>
                  <a:lnTo>
                    <a:pt x="629015" y="6"/>
                  </a:lnTo>
                  <a:lnTo>
                    <a:pt x="684714" y="0"/>
                  </a:lnTo>
                  <a:lnTo>
                    <a:pt x="741835" y="1167"/>
                  </a:lnTo>
                  <a:lnTo>
                    <a:pt x="802317" y="5585"/>
                  </a:lnTo>
                  <a:lnTo>
                    <a:pt x="858053" y="8328"/>
                  </a:lnTo>
                  <a:lnTo>
                    <a:pt x="910122" y="10717"/>
                  </a:lnTo>
                  <a:lnTo>
                    <a:pt x="960559" y="15679"/>
                  </a:lnTo>
                  <a:lnTo>
                    <a:pt x="1010272" y="21783"/>
                  </a:lnTo>
                  <a:lnTo>
                    <a:pt x="1057323" y="27226"/>
                  </a:lnTo>
                  <a:lnTo>
                    <a:pt x="1116696" y="30290"/>
                  </a:lnTo>
                  <a:lnTo>
                    <a:pt x="1170163" y="31198"/>
                  </a:lnTo>
                  <a:lnTo>
                    <a:pt x="1230744" y="34624"/>
                  </a:lnTo>
                  <a:lnTo>
                    <a:pt x="1293360" y="40630"/>
                  </a:lnTo>
                  <a:lnTo>
                    <a:pt x="1321180" y="41451"/>
                  </a:lnTo>
                  <a:lnTo>
                    <a:pt x="1358176" y="42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57027" y="1302313"/>
              <a:ext cx="271058" cy="279550"/>
            </a:xfrm>
            <a:custGeom>
              <a:avLst/>
              <a:gdLst/>
              <a:ahLst/>
              <a:cxnLst/>
              <a:rect l="0" t="0" r="0" b="0"/>
              <a:pathLst>
                <a:path w="271058" h="279550">
                  <a:moveTo>
                    <a:pt x="155029" y="5589"/>
                  </a:moveTo>
                  <a:lnTo>
                    <a:pt x="138261" y="0"/>
                  </a:lnTo>
                  <a:lnTo>
                    <a:pt x="105477" y="2113"/>
                  </a:lnTo>
                  <a:lnTo>
                    <a:pt x="66127" y="15738"/>
                  </a:lnTo>
                  <a:lnTo>
                    <a:pt x="3205" y="64062"/>
                  </a:lnTo>
                  <a:lnTo>
                    <a:pt x="0" y="71477"/>
                  </a:lnTo>
                  <a:lnTo>
                    <a:pt x="204" y="78760"/>
                  </a:lnTo>
                  <a:lnTo>
                    <a:pt x="2679" y="85955"/>
                  </a:lnTo>
                  <a:lnTo>
                    <a:pt x="14789" y="97069"/>
                  </a:lnTo>
                  <a:lnTo>
                    <a:pt x="47575" y="109903"/>
                  </a:lnTo>
                  <a:lnTo>
                    <a:pt x="99878" y="124720"/>
                  </a:lnTo>
                  <a:lnTo>
                    <a:pt x="160938" y="145554"/>
                  </a:lnTo>
                  <a:lnTo>
                    <a:pt x="200064" y="164433"/>
                  </a:lnTo>
                  <a:lnTo>
                    <a:pt x="257451" y="208831"/>
                  </a:lnTo>
                  <a:lnTo>
                    <a:pt x="265424" y="218293"/>
                  </a:lnTo>
                  <a:lnTo>
                    <a:pt x="269570" y="228110"/>
                  </a:lnTo>
                  <a:lnTo>
                    <a:pt x="271057" y="248377"/>
                  </a:lnTo>
                  <a:lnTo>
                    <a:pt x="264699" y="265963"/>
                  </a:lnTo>
                  <a:lnTo>
                    <a:pt x="259728" y="273928"/>
                  </a:lnTo>
                  <a:lnTo>
                    <a:pt x="250564" y="278069"/>
                  </a:lnTo>
                  <a:lnTo>
                    <a:pt x="224785" y="279549"/>
                  </a:lnTo>
                  <a:lnTo>
                    <a:pt x="168981" y="263732"/>
                  </a:lnTo>
                  <a:lnTo>
                    <a:pt x="116017" y="248130"/>
                  </a:lnTo>
                  <a:lnTo>
                    <a:pt x="70801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33154" y="117103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8333" y="57264"/>
                  </a:lnTo>
                  <a:lnTo>
                    <a:pt x="9878" y="112893"/>
                  </a:lnTo>
                  <a:lnTo>
                    <a:pt x="10239" y="157799"/>
                  </a:lnTo>
                  <a:lnTo>
                    <a:pt x="10400" y="205053"/>
                  </a:lnTo>
                  <a:lnTo>
                    <a:pt x="10490" y="260928"/>
                  </a:lnTo>
                  <a:lnTo>
                    <a:pt x="10517" y="312708"/>
                  </a:lnTo>
                  <a:lnTo>
                    <a:pt x="11696" y="37303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59455" y="1318431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0" y="52642"/>
                  </a:moveTo>
                  <a:lnTo>
                    <a:pt x="26386" y="37001"/>
                  </a:lnTo>
                  <a:lnTo>
                    <a:pt x="78565" y="21433"/>
                  </a:lnTo>
                  <a:lnTo>
                    <a:pt x="139262" y="709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38439" y="1322021"/>
              <a:ext cx="168457" cy="203470"/>
            </a:xfrm>
            <a:custGeom>
              <a:avLst/>
              <a:gdLst/>
              <a:ahLst/>
              <a:cxnLst/>
              <a:rect l="0" t="0" r="0" b="0"/>
              <a:pathLst>
                <a:path w="168457" h="203470">
                  <a:moveTo>
                    <a:pt x="0" y="122752"/>
                  </a:moveTo>
                  <a:lnTo>
                    <a:pt x="54145" y="108179"/>
                  </a:lnTo>
                  <a:lnTo>
                    <a:pt x="88962" y="89968"/>
                  </a:lnTo>
                  <a:lnTo>
                    <a:pt x="114097" y="66634"/>
                  </a:lnTo>
                  <a:lnTo>
                    <a:pt x="133243" y="37494"/>
                  </a:lnTo>
                  <a:lnTo>
                    <a:pt x="137961" y="27309"/>
                  </a:lnTo>
                  <a:lnTo>
                    <a:pt x="138768" y="18179"/>
                  </a:lnTo>
                  <a:lnTo>
                    <a:pt x="133424" y="1796"/>
                  </a:lnTo>
                  <a:lnTo>
                    <a:pt x="125214" y="0"/>
                  </a:lnTo>
                  <a:lnTo>
                    <a:pt x="100494" y="7364"/>
                  </a:lnTo>
                  <a:lnTo>
                    <a:pt x="70460" y="25652"/>
                  </a:lnTo>
                  <a:lnTo>
                    <a:pt x="46744" y="51477"/>
                  </a:lnTo>
                  <a:lnTo>
                    <a:pt x="24899" y="92535"/>
                  </a:lnTo>
                  <a:lnTo>
                    <a:pt x="14787" y="136155"/>
                  </a:lnTo>
                  <a:lnTo>
                    <a:pt x="17379" y="173127"/>
                  </a:lnTo>
                  <a:lnTo>
                    <a:pt x="22114" y="182071"/>
                  </a:lnTo>
                  <a:lnTo>
                    <a:pt x="36735" y="195129"/>
                  </a:lnTo>
                  <a:lnTo>
                    <a:pt x="58051" y="201713"/>
                  </a:lnTo>
                  <a:lnTo>
                    <a:pt x="81952" y="203469"/>
                  </a:lnTo>
                  <a:lnTo>
                    <a:pt x="115140" y="196711"/>
                  </a:lnTo>
                  <a:lnTo>
                    <a:pt x="168456" y="164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38480" y="1349796"/>
              <a:ext cx="157929" cy="191045"/>
            </a:xfrm>
            <a:custGeom>
              <a:avLst/>
              <a:gdLst/>
              <a:ahLst/>
              <a:cxnLst/>
              <a:rect l="0" t="0" r="0" b="0"/>
              <a:pathLst>
                <a:path w="157929" h="191045">
                  <a:moveTo>
                    <a:pt x="0" y="137091"/>
                  </a:moveTo>
                  <a:lnTo>
                    <a:pt x="61111" y="101174"/>
                  </a:lnTo>
                  <a:lnTo>
                    <a:pt x="92977" y="79525"/>
                  </a:lnTo>
                  <a:lnTo>
                    <a:pt x="116586" y="51404"/>
                  </a:lnTo>
                  <a:lnTo>
                    <a:pt x="127076" y="31157"/>
                  </a:lnTo>
                  <a:lnTo>
                    <a:pt x="128001" y="22015"/>
                  </a:lnTo>
                  <a:lnTo>
                    <a:pt x="122790" y="5617"/>
                  </a:lnTo>
                  <a:lnTo>
                    <a:pt x="115786" y="1479"/>
                  </a:lnTo>
                  <a:lnTo>
                    <a:pt x="95524" y="0"/>
                  </a:lnTo>
                  <a:lnTo>
                    <a:pt x="70922" y="9481"/>
                  </a:lnTo>
                  <a:lnTo>
                    <a:pt x="57810" y="16922"/>
                  </a:lnTo>
                  <a:lnTo>
                    <a:pt x="37002" y="40789"/>
                  </a:lnTo>
                  <a:lnTo>
                    <a:pt x="22294" y="70893"/>
                  </a:lnTo>
                  <a:lnTo>
                    <a:pt x="15185" y="118386"/>
                  </a:lnTo>
                  <a:lnTo>
                    <a:pt x="17668" y="143986"/>
                  </a:lnTo>
                  <a:lnTo>
                    <a:pt x="28910" y="163942"/>
                  </a:lnTo>
                  <a:lnTo>
                    <a:pt x="46774" y="179440"/>
                  </a:lnTo>
                  <a:lnTo>
                    <a:pt x="70312" y="190228"/>
                  </a:lnTo>
                  <a:lnTo>
                    <a:pt x="133343" y="191044"/>
                  </a:lnTo>
                  <a:lnTo>
                    <a:pt x="157928" y="189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883929" y="1348900"/>
              <a:ext cx="167574" cy="379366"/>
            </a:xfrm>
            <a:custGeom>
              <a:avLst/>
              <a:gdLst/>
              <a:ahLst/>
              <a:cxnLst/>
              <a:rect l="0" t="0" r="0" b="0"/>
              <a:pathLst>
                <a:path w="167574" h="379366">
                  <a:moveTo>
                    <a:pt x="7236" y="106401"/>
                  </a:moveTo>
                  <a:lnTo>
                    <a:pt x="0" y="133957"/>
                  </a:lnTo>
                  <a:lnTo>
                    <a:pt x="477" y="196419"/>
                  </a:lnTo>
                  <a:lnTo>
                    <a:pt x="8353" y="255516"/>
                  </a:lnTo>
                  <a:lnTo>
                    <a:pt x="14976" y="314360"/>
                  </a:lnTo>
                  <a:lnTo>
                    <a:pt x="22802" y="375467"/>
                  </a:lnTo>
                  <a:lnTo>
                    <a:pt x="23463" y="379365"/>
                  </a:lnTo>
                  <a:lnTo>
                    <a:pt x="11183" y="320624"/>
                  </a:lnTo>
                  <a:lnTo>
                    <a:pt x="8406" y="274900"/>
                  </a:lnTo>
                  <a:lnTo>
                    <a:pt x="7582" y="214558"/>
                  </a:lnTo>
                  <a:lnTo>
                    <a:pt x="8508" y="165484"/>
                  </a:lnTo>
                  <a:lnTo>
                    <a:pt x="16842" y="118968"/>
                  </a:lnTo>
                  <a:lnTo>
                    <a:pt x="33609" y="64111"/>
                  </a:lnTo>
                  <a:lnTo>
                    <a:pt x="46643" y="32234"/>
                  </a:lnTo>
                  <a:lnTo>
                    <a:pt x="66474" y="11827"/>
                  </a:lnTo>
                  <a:lnTo>
                    <a:pt x="78314" y="4747"/>
                  </a:lnTo>
                  <a:lnTo>
                    <a:pt x="100827" y="0"/>
                  </a:lnTo>
                  <a:lnTo>
                    <a:pt x="111744" y="372"/>
                  </a:lnTo>
                  <a:lnTo>
                    <a:pt x="133233" y="10144"/>
                  </a:lnTo>
                  <a:lnTo>
                    <a:pt x="143876" y="17663"/>
                  </a:lnTo>
                  <a:lnTo>
                    <a:pt x="158821" y="38496"/>
                  </a:lnTo>
                  <a:lnTo>
                    <a:pt x="164445" y="50603"/>
                  </a:lnTo>
                  <a:lnTo>
                    <a:pt x="167573" y="79652"/>
                  </a:lnTo>
                  <a:lnTo>
                    <a:pt x="163895" y="110890"/>
                  </a:lnTo>
                  <a:lnTo>
                    <a:pt x="148669" y="152445"/>
                  </a:lnTo>
                  <a:lnTo>
                    <a:pt x="110117" y="207495"/>
                  </a:lnTo>
                  <a:lnTo>
                    <a:pt x="90395" y="224641"/>
                  </a:lnTo>
                  <a:lnTo>
                    <a:pt x="80223" y="230851"/>
                  </a:lnTo>
                  <a:lnTo>
                    <a:pt x="62681" y="234632"/>
                  </a:lnTo>
                  <a:lnTo>
                    <a:pt x="38821" y="2327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6060389" y="2592379"/>
            <a:ext cx="1136103" cy="303858"/>
            <a:chOff x="6060389" y="2592379"/>
            <a:chExt cx="1136103" cy="303858"/>
          </a:xfrm>
        </p:grpSpPr>
        <p:sp>
          <p:nvSpPr>
            <p:cNvPr id="164" name="Freeform 163"/>
            <p:cNvSpPr/>
            <p:nvPr/>
          </p:nvSpPr>
          <p:spPr>
            <a:xfrm>
              <a:off x="6060389" y="2623893"/>
              <a:ext cx="156953" cy="210642"/>
            </a:xfrm>
            <a:custGeom>
              <a:avLst/>
              <a:gdLst/>
              <a:ahLst/>
              <a:cxnLst/>
              <a:rect l="0" t="0" r="0" b="0"/>
              <a:pathLst>
                <a:path w="156953" h="210642">
                  <a:moveTo>
                    <a:pt x="9553" y="31657"/>
                  </a:moveTo>
                  <a:lnTo>
                    <a:pt x="9552" y="88921"/>
                  </a:lnTo>
                  <a:lnTo>
                    <a:pt x="9552" y="149813"/>
                  </a:lnTo>
                  <a:lnTo>
                    <a:pt x="9552" y="192748"/>
                  </a:lnTo>
                  <a:lnTo>
                    <a:pt x="8383" y="197543"/>
                  </a:lnTo>
                  <a:lnTo>
                    <a:pt x="6433" y="196060"/>
                  </a:lnTo>
                  <a:lnTo>
                    <a:pt x="3964" y="190392"/>
                  </a:lnTo>
                  <a:lnTo>
                    <a:pt x="0" y="139268"/>
                  </a:lnTo>
                  <a:lnTo>
                    <a:pt x="2337" y="79083"/>
                  </a:lnTo>
                  <a:lnTo>
                    <a:pt x="13654" y="43759"/>
                  </a:lnTo>
                  <a:lnTo>
                    <a:pt x="38439" y="5972"/>
                  </a:lnTo>
                  <a:lnTo>
                    <a:pt x="47528" y="1665"/>
                  </a:lnTo>
                  <a:lnTo>
                    <a:pt x="70104" y="0"/>
                  </a:lnTo>
                  <a:lnTo>
                    <a:pt x="80336" y="3533"/>
                  </a:lnTo>
                  <a:lnTo>
                    <a:pt x="97944" y="16818"/>
                  </a:lnTo>
                  <a:lnTo>
                    <a:pt x="121010" y="49617"/>
                  </a:lnTo>
                  <a:lnTo>
                    <a:pt x="141360" y="101452"/>
                  </a:lnTo>
                  <a:lnTo>
                    <a:pt x="153525" y="149819"/>
                  </a:lnTo>
                  <a:lnTo>
                    <a:pt x="156952" y="210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72848" y="2660489"/>
              <a:ext cx="123478" cy="175769"/>
            </a:xfrm>
            <a:custGeom>
              <a:avLst/>
              <a:gdLst/>
              <a:ahLst/>
              <a:cxnLst/>
              <a:rect l="0" t="0" r="0" b="0"/>
              <a:pathLst>
                <a:path w="123478" h="175769">
                  <a:moveTo>
                    <a:pt x="123477" y="5589"/>
                  </a:moveTo>
                  <a:lnTo>
                    <a:pt x="106709" y="0"/>
                  </a:lnTo>
                  <a:lnTo>
                    <a:pt x="89118" y="3495"/>
                  </a:lnTo>
                  <a:lnTo>
                    <a:pt x="69602" y="14017"/>
                  </a:lnTo>
                  <a:lnTo>
                    <a:pt x="40054" y="40842"/>
                  </a:lnTo>
                  <a:lnTo>
                    <a:pt x="17131" y="77906"/>
                  </a:lnTo>
                  <a:lnTo>
                    <a:pt x="3580" y="119693"/>
                  </a:lnTo>
                  <a:lnTo>
                    <a:pt x="0" y="151838"/>
                  </a:lnTo>
                  <a:lnTo>
                    <a:pt x="3724" y="162750"/>
                  </a:lnTo>
                  <a:lnTo>
                    <a:pt x="10887" y="170025"/>
                  </a:lnTo>
                  <a:lnTo>
                    <a:pt x="20341" y="174874"/>
                  </a:lnTo>
                  <a:lnTo>
                    <a:pt x="28983" y="175768"/>
                  </a:lnTo>
                  <a:lnTo>
                    <a:pt x="44825" y="170521"/>
                  </a:lnTo>
                  <a:lnTo>
                    <a:pt x="56545" y="157271"/>
                  </a:lnTo>
                  <a:lnTo>
                    <a:pt x="77358" y="102816"/>
                  </a:lnTo>
                  <a:lnTo>
                    <a:pt x="85896" y="68323"/>
                  </a:lnTo>
                  <a:lnTo>
                    <a:pt x="84396" y="39515"/>
                  </a:lnTo>
                  <a:lnTo>
                    <a:pt x="89151" y="62175"/>
                  </a:lnTo>
                  <a:lnTo>
                    <a:pt x="97120" y="120304"/>
                  </a:lnTo>
                  <a:lnTo>
                    <a:pt x="112949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452875" y="2592379"/>
              <a:ext cx="132964" cy="232725"/>
            </a:xfrm>
            <a:custGeom>
              <a:avLst/>
              <a:gdLst/>
              <a:ahLst/>
              <a:cxnLst/>
              <a:rect l="0" t="0" r="0" b="0"/>
              <a:pathLst>
                <a:path w="132964" h="232725">
                  <a:moveTo>
                    <a:pt x="17150" y="94756"/>
                  </a:moveTo>
                  <a:lnTo>
                    <a:pt x="8084" y="153373"/>
                  </a:lnTo>
                  <a:lnTo>
                    <a:pt x="8080" y="206377"/>
                  </a:lnTo>
                  <a:lnTo>
                    <a:pt x="12772" y="232724"/>
                  </a:lnTo>
                  <a:lnTo>
                    <a:pt x="80" y="179509"/>
                  </a:lnTo>
                  <a:lnTo>
                    <a:pt x="0" y="125752"/>
                  </a:lnTo>
                  <a:lnTo>
                    <a:pt x="6018" y="99174"/>
                  </a:lnTo>
                  <a:lnTo>
                    <a:pt x="22560" y="65650"/>
                  </a:lnTo>
                  <a:lnTo>
                    <a:pt x="43450" y="40379"/>
                  </a:lnTo>
                  <a:lnTo>
                    <a:pt x="71346" y="19243"/>
                  </a:lnTo>
                  <a:lnTo>
                    <a:pt x="100668" y="6221"/>
                  </a:lnTo>
                  <a:lnTo>
                    <a:pt x="1329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661258" y="2623964"/>
              <a:ext cx="114094" cy="158488"/>
            </a:xfrm>
            <a:custGeom>
              <a:avLst/>
              <a:gdLst/>
              <a:ahLst/>
              <a:cxnLst/>
              <a:rect l="0" t="0" r="0" b="0"/>
              <a:pathLst>
                <a:path w="114094" h="158488">
                  <a:moveTo>
                    <a:pt x="29865" y="73700"/>
                  </a:moveTo>
                  <a:lnTo>
                    <a:pt x="18686" y="90467"/>
                  </a:lnTo>
                  <a:lnTo>
                    <a:pt x="6990" y="146026"/>
                  </a:lnTo>
                  <a:lnTo>
                    <a:pt x="4087" y="157012"/>
                  </a:lnTo>
                  <a:lnTo>
                    <a:pt x="2151" y="158487"/>
                  </a:lnTo>
                  <a:lnTo>
                    <a:pt x="0" y="144528"/>
                  </a:lnTo>
                  <a:lnTo>
                    <a:pt x="7025" y="90247"/>
                  </a:lnTo>
                  <a:lnTo>
                    <a:pt x="22797" y="43303"/>
                  </a:lnTo>
                  <a:lnTo>
                    <a:pt x="28663" y="32378"/>
                  </a:lnTo>
                  <a:lnTo>
                    <a:pt x="47658" y="17120"/>
                  </a:lnTo>
                  <a:lnTo>
                    <a:pt x="70528" y="7609"/>
                  </a:lnTo>
                  <a:lnTo>
                    <a:pt x="1140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753728" y="2676607"/>
              <a:ext cx="147966" cy="137658"/>
            </a:xfrm>
            <a:custGeom>
              <a:avLst/>
              <a:gdLst/>
              <a:ahLst/>
              <a:cxnLst/>
              <a:rect l="0" t="0" r="0" b="0"/>
              <a:pathLst>
                <a:path w="147966" h="137658">
                  <a:moveTo>
                    <a:pt x="147965" y="10528"/>
                  </a:moveTo>
                  <a:lnTo>
                    <a:pt x="99035" y="25101"/>
                  </a:lnTo>
                  <a:lnTo>
                    <a:pt x="70066" y="38062"/>
                  </a:lnTo>
                  <a:lnTo>
                    <a:pt x="35197" y="65090"/>
                  </a:lnTo>
                  <a:lnTo>
                    <a:pt x="10697" y="95325"/>
                  </a:lnTo>
                  <a:lnTo>
                    <a:pt x="0" y="116066"/>
                  </a:lnTo>
                  <a:lnTo>
                    <a:pt x="189" y="124171"/>
                  </a:lnTo>
                  <a:lnTo>
                    <a:pt x="3823" y="130744"/>
                  </a:lnTo>
                  <a:lnTo>
                    <a:pt x="9756" y="136295"/>
                  </a:lnTo>
                  <a:lnTo>
                    <a:pt x="17222" y="137657"/>
                  </a:lnTo>
                  <a:lnTo>
                    <a:pt x="34875" y="132931"/>
                  </a:lnTo>
                  <a:lnTo>
                    <a:pt x="58955" y="117116"/>
                  </a:lnTo>
                  <a:lnTo>
                    <a:pt x="80907" y="92023"/>
                  </a:lnTo>
                  <a:lnTo>
                    <a:pt x="96641" y="62361"/>
                  </a:lnTo>
                  <a:lnTo>
                    <a:pt x="98638" y="41754"/>
                  </a:lnTo>
                  <a:lnTo>
                    <a:pt x="95626" y="23237"/>
                  </a:lnTo>
                  <a:lnTo>
                    <a:pt x="847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923400" y="2645021"/>
              <a:ext cx="273092" cy="251216"/>
            </a:xfrm>
            <a:custGeom>
              <a:avLst/>
              <a:gdLst/>
              <a:ahLst/>
              <a:cxnLst/>
              <a:rect l="0" t="0" r="0" b="0"/>
              <a:pathLst>
                <a:path w="273092" h="251216">
                  <a:moveTo>
                    <a:pt x="9879" y="94757"/>
                  </a:moveTo>
                  <a:lnTo>
                    <a:pt x="2643" y="122313"/>
                  </a:lnTo>
                  <a:lnTo>
                    <a:pt x="0" y="181655"/>
                  </a:lnTo>
                  <a:lnTo>
                    <a:pt x="5068" y="244113"/>
                  </a:lnTo>
                  <a:lnTo>
                    <a:pt x="10181" y="250480"/>
                  </a:lnTo>
                  <a:lnTo>
                    <a:pt x="17099" y="251215"/>
                  </a:lnTo>
                  <a:lnTo>
                    <a:pt x="25221" y="248195"/>
                  </a:lnTo>
                  <a:lnTo>
                    <a:pt x="31805" y="240333"/>
                  </a:lnTo>
                  <a:lnTo>
                    <a:pt x="50778" y="185687"/>
                  </a:lnTo>
                  <a:lnTo>
                    <a:pt x="65791" y="124157"/>
                  </a:lnTo>
                  <a:lnTo>
                    <a:pt x="76488" y="86700"/>
                  </a:lnTo>
                  <a:lnTo>
                    <a:pt x="78851" y="84707"/>
                  </a:lnTo>
                  <a:lnTo>
                    <a:pt x="81477" y="98089"/>
                  </a:lnTo>
                  <a:lnTo>
                    <a:pt x="84333" y="153170"/>
                  </a:lnTo>
                  <a:lnTo>
                    <a:pt x="93030" y="194993"/>
                  </a:lnTo>
                  <a:lnTo>
                    <a:pt x="103767" y="218855"/>
                  </a:lnTo>
                  <a:lnTo>
                    <a:pt x="119457" y="234920"/>
                  </a:lnTo>
                  <a:lnTo>
                    <a:pt x="128554" y="240841"/>
                  </a:lnTo>
                  <a:lnTo>
                    <a:pt x="148021" y="244301"/>
                  </a:lnTo>
                  <a:lnTo>
                    <a:pt x="158125" y="243586"/>
                  </a:lnTo>
                  <a:lnTo>
                    <a:pt x="175593" y="233433"/>
                  </a:lnTo>
                  <a:lnTo>
                    <a:pt x="198580" y="204866"/>
                  </a:lnTo>
                  <a:lnTo>
                    <a:pt x="227307" y="153292"/>
                  </a:lnTo>
                  <a:lnTo>
                    <a:pt x="251088" y="92413"/>
                  </a:lnTo>
                  <a:lnTo>
                    <a:pt x="265885" y="38142"/>
                  </a:lnTo>
                  <a:lnTo>
                    <a:pt x="2730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3385175" y="2550265"/>
            <a:ext cx="2393" cy="41527"/>
          </a:xfrm>
          <a:custGeom>
            <a:avLst/>
            <a:gdLst/>
            <a:ahLst/>
            <a:cxnLst/>
            <a:rect l="0" t="0" r="0" b="0"/>
            <a:pathLst>
              <a:path w="2393" h="41527">
                <a:moveTo>
                  <a:pt x="0" y="0"/>
                </a:moveTo>
                <a:lnTo>
                  <a:pt x="2392" y="415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3227247" y="2508151"/>
            <a:ext cx="30034" cy="160974"/>
          </a:xfrm>
          <a:custGeom>
            <a:avLst/>
            <a:gdLst/>
            <a:ahLst/>
            <a:cxnLst/>
            <a:rect l="0" t="0" r="0" b="0"/>
            <a:pathLst>
              <a:path w="30034" h="160974">
                <a:moveTo>
                  <a:pt x="0" y="0"/>
                </a:moveTo>
                <a:lnTo>
                  <a:pt x="14655" y="58617"/>
                </a:lnTo>
                <a:lnTo>
                  <a:pt x="27028" y="113961"/>
                </a:lnTo>
                <a:lnTo>
                  <a:pt x="30033" y="16097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7420516" y="1223674"/>
            <a:ext cx="1702691" cy="1516105"/>
            <a:chOff x="7420516" y="1223674"/>
            <a:chExt cx="1702691" cy="1516105"/>
          </a:xfrm>
        </p:grpSpPr>
        <p:sp>
          <p:nvSpPr>
            <p:cNvPr id="173" name="Freeform 172"/>
            <p:cNvSpPr/>
            <p:nvPr/>
          </p:nvSpPr>
          <p:spPr>
            <a:xfrm>
              <a:off x="7817673" y="1908026"/>
              <a:ext cx="157928" cy="621183"/>
            </a:xfrm>
            <a:custGeom>
              <a:avLst/>
              <a:gdLst/>
              <a:ahLst/>
              <a:cxnLst/>
              <a:rect l="0" t="0" r="0" b="0"/>
              <a:pathLst>
                <a:path w="157928" h="621183">
                  <a:moveTo>
                    <a:pt x="157927" y="0"/>
                  </a:moveTo>
                  <a:lnTo>
                    <a:pt x="143355" y="48931"/>
                  </a:lnTo>
                  <a:lnTo>
                    <a:pt x="124113" y="108062"/>
                  </a:lnTo>
                  <a:lnTo>
                    <a:pt x="112683" y="156281"/>
                  </a:lnTo>
                  <a:lnTo>
                    <a:pt x="101887" y="207613"/>
                  </a:lnTo>
                  <a:lnTo>
                    <a:pt x="91279" y="265456"/>
                  </a:lnTo>
                  <a:lnTo>
                    <a:pt x="75139" y="321460"/>
                  </a:lnTo>
                  <a:lnTo>
                    <a:pt x="61127" y="380687"/>
                  </a:lnTo>
                  <a:lnTo>
                    <a:pt x="50174" y="424998"/>
                  </a:lnTo>
                  <a:lnTo>
                    <a:pt x="38677" y="469648"/>
                  </a:lnTo>
                  <a:lnTo>
                    <a:pt x="25628" y="527670"/>
                  </a:lnTo>
                  <a:lnTo>
                    <a:pt x="10738" y="590319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420516" y="1223674"/>
              <a:ext cx="1513178" cy="989680"/>
            </a:xfrm>
            <a:custGeom>
              <a:avLst/>
              <a:gdLst/>
              <a:ahLst/>
              <a:cxnLst/>
              <a:rect l="0" t="0" r="0" b="0"/>
              <a:pathLst>
                <a:path w="1513178" h="989680">
                  <a:moveTo>
                    <a:pt x="18130" y="989679"/>
                  </a:moveTo>
                  <a:lnTo>
                    <a:pt x="6952" y="978501"/>
                  </a:lnTo>
                  <a:lnTo>
                    <a:pt x="1464" y="960534"/>
                  </a:lnTo>
                  <a:lnTo>
                    <a:pt x="0" y="949192"/>
                  </a:lnTo>
                  <a:lnTo>
                    <a:pt x="7733" y="924111"/>
                  </a:lnTo>
                  <a:lnTo>
                    <a:pt x="41293" y="869883"/>
                  </a:lnTo>
                  <a:lnTo>
                    <a:pt x="91293" y="821346"/>
                  </a:lnTo>
                  <a:lnTo>
                    <a:pt x="140544" y="780445"/>
                  </a:lnTo>
                  <a:lnTo>
                    <a:pt x="201410" y="731802"/>
                  </a:lnTo>
                  <a:lnTo>
                    <a:pt x="251276" y="697642"/>
                  </a:lnTo>
                  <a:lnTo>
                    <a:pt x="304634" y="662963"/>
                  </a:lnTo>
                  <a:lnTo>
                    <a:pt x="360715" y="628053"/>
                  </a:lnTo>
                  <a:lnTo>
                    <a:pt x="420734" y="593040"/>
                  </a:lnTo>
                  <a:lnTo>
                    <a:pt x="452649" y="574344"/>
                  </a:lnTo>
                  <a:lnTo>
                    <a:pt x="485624" y="554862"/>
                  </a:lnTo>
                  <a:lnTo>
                    <a:pt x="519306" y="534854"/>
                  </a:lnTo>
                  <a:lnTo>
                    <a:pt x="554628" y="514497"/>
                  </a:lnTo>
                  <a:lnTo>
                    <a:pt x="591046" y="493907"/>
                  </a:lnTo>
                  <a:lnTo>
                    <a:pt x="628191" y="473161"/>
                  </a:lnTo>
                  <a:lnTo>
                    <a:pt x="665823" y="452311"/>
                  </a:lnTo>
                  <a:lnTo>
                    <a:pt x="703779" y="431392"/>
                  </a:lnTo>
                  <a:lnTo>
                    <a:pt x="741952" y="410427"/>
                  </a:lnTo>
                  <a:lnTo>
                    <a:pt x="780268" y="389432"/>
                  </a:lnTo>
                  <a:lnTo>
                    <a:pt x="818681" y="368416"/>
                  </a:lnTo>
                  <a:lnTo>
                    <a:pt x="857157" y="347386"/>
                  </a:lnTo>
                  <a:lnTo>
                    <a:pt x="895677" y="326347"/>
                  </a:lnTo>
                  <a:lnTo>
                    <a:pt x="934224" y="305302"/>
                  </a:lnTo>
                  <a:lnTo>
                    <a:pt x="972791" y="284253"/>
                  </a:lnTo>
                  <a:lnTo>
                    <a:pt x="1012539" y="263202"/>
                  </a:lnTo>
                  <a:lnTo>
                    <a:pt x="1053077" y="242148"/>
                  </a:lnTo>
                  <a:lnTo>
                    <a:pt x="1094140" y="221094"/>
                  </a:lnTo>
                  <a:lnTo>
                    <a:pt x="1133213" y="201208"/>
                  </a:lnTo>
                  <a:lnTo>
                    <a:pt x="1170961" y="182102"/>
                  </a:lnTo>
                  <a:lnTo>
                    <a:pt x="1207824" y="163515"/>
                  </a:lnTo>
                  <a:lnTo>
                    <a:pt x="1244097" y="144105"/>
                  </a:lnTo>
                  <a:lnTo>
                    <a:pt x="1279979" y="124146"/>
                  </a:lnTo>
                  <a:lnTo>
                    <a:pt x="1315598" y="103821"/>
                  </a:lnTo>
                  <a:lnTo>
                    <a:pt x="1377011" y="68760"/>
                  </a:lnTo>
                  <a:lnTo>
                    <a:pt x="1429262" y="39919"/>
                  </a:lnTo>
                  <a:lnTo>
                    <a:pt x="1485714" y="12868"/>
                  </a:lnTo>
                  <a:lnTo>
                    <a:pt x="15131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011252" y="1901678"/>
              <a:ext cx="301260" cy="540712"/>
            </a:xfrm>
            <a:custGeom>
              <a:avLst/>
              <a:gdLst/>
              <a:ahLst/>
              <a:cxnLst/>
              <a:rect l="0" t="0" r="0" b="0"/>
              <a:pathLst>
                <a:path w="301260" h="540712">
                  <a:moveTo>
                    <a:pt x="69633" y="353789"/>
                  </a:moveTo>
                  <a:lnTo>
                    <a:pt x="98314" y="299914"/>
                  </a:lnTo>
                  <a:lnTo>
                    <a:pt x="136674" y="237867"/>
                  </a:lnTo>
                  <a:lnTo>
                    <a:pt x="177045" y="179730"/>
                  </a:lnTo>
                  <a:lnTo>
                    <a:pt x="216388" y="122811"/>
                  </a:lnTo>
                  <a:lnTo>
                    <a:pt x="252042" y="67265"/>
                  </a:lnTo>
                  <a:lnTo>
                    <a:pt x="266127" y="37322"/>
                  </a:lnTo>
                  <a:lnTo>
                    <a:pt x="268479" y="24658"/>
                  </a:lnTo>
                  <a:lnTo>
                    <a:pt x="264853" y="4347"/>
                  </a:lnTo>
                  <a:lnTo>
                    <a:pt x="260612" y="335"/>
                  </a:lnTo>
                  <a:lnTo>
                    <a:pt x="255444" y="0"/>
                  </a:lnTo>
                  <a:lnTo>
                    <a:pt x="249659" y="2116"/>
                  </a:lnTo>
                  <a:lnTo>
                    <a:pt x="195142" y="49940"/>
                  </a:lnTo>
                  <a:lnTo>
                    <a:pt x="146460" y="100444"/>
                  </a:lnTo>
                  <a:lnTo>
                    <a:pt x="112673" y="148612"/>
                  </a:lnTo>
                  <a:lnTo>
                    <a:pt x="80436" y="199929"/>
                  </a:lnTo>
                  <a:lnTo>
                    <a:pt x="49827" y="252179"/>
                  </a:lnTo>
                  <a:lnTo>
                    <a:pt x="25420" y="304705"/>
                  </a:lnTo>
                  <a:lnTo>
                    <a:pt x="5710" y="357313"/>
                  </a:lnTo>
                  <a:lnTo>
                    <a:pt x="0" y="411115"/>
                  </a:lnTo>
                  <a:lnTo>
                    <a:pt x="5197" y="467481"/>
                  </a:lnTo>
                  <a:lnTo>
                    <a:pt x="10969" y="495566"/>
                  </a:lnTo>
                  <a:lnTo>
                    <a:pt x="16485" y="505628"/>
                  </a:lnTo>
                  <a:lnTo>
                    <a:pt x="31974" y="519929"/>
                  </a:lnTo>
                  <a:lnTo>
                    <a:pt x="77192" y="534557"/>
                  </a:lnTo>
                  <a:lnTo>
                    <a:pt x="140633" y="540711"/>
                  </a:lnTo>
                  <a:lnTo>
                    <a:pt x="194525" y="536945"/>
                  </a:lnTo>
                  <a:lnTo>
                    <a:pt x="247421" y="525192"/>
                  </a:lnTo>
                  <a:lnTo>
                    <a:pt x="301259" y="5117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391413" y="1944075"/>
              <a:ext cx="312224" cy="532491"/>
            </a:xfrm>
            <a:custGeom>
              <a:avLst/>
              <a:gdLst/>
              <a:ahLst/>
              <a:cxnLst/>
              <a:rect l="0" t="0" r="0" b="0"/>
              <a:pathLst>
                <a:path w="312224" h="532491">
                  <a:moveTo>
                    <a:pt x="258010" y="6066"/>
                  </a:moveTo>
                  <a:lnTo>
                    <a:pt x="218323" y="0"/>
                  </a:lnTo>
                  <a:lnTo>
                    <a:pt x="157985" y="5036"/>
                  </a:lnTo>
                  <a:lnTo>
                    <a:pt x="97179" y="21503"/>
                  </a:lnTo>
                  <a:lnTo>
                    <a:pt x="37916" y="40883"/>
                  </a:lnTo>
                  <a:lnTo>
                    <a:pt x="5624" y="57196"/>
                  </a:lnTo>
                  <a:lnTo>
                    <a:pt x="846" y="64719"/>
                  </a:lnTo>
                  <a:lnTo>
                    <a:pt x="0" y="73244"/>
                  </a:lnTo>
                  <a:lnTo>
                    <a:pt x="5299" y="90905"/>
                  </a:lnTo>
                  <a:lnTo>
                    <a:pt x="15452" y="106553"/>
                  </a:lnTo>
                  <a:lnTo>
                    <a:pt x="34004" y="118187"/>
                  </a:lnTo>
                  <a:lnTo>
                    <a:pt x="84040" y="140777"/>
                  </a:lnTo>
                  <a:lnTo>
                    <a:pt x="146220" y="167769"/>
                  </a:lnTo>
                  <a:lnTo>
                    <a:pt x="204777" y="198751"/>
                  </a:lnTo>
                  <a:lnTo>
                    <a:pt x="267074" y="241403"/>
                  </a:lnTo>
                  <a:lnTo>
                    <a:pt x="297351" y="270377"/>
                  </a:lnTo>
                  <a:lnTo>
                    <a:pt x="309810" y="290824"/>
                  </a:lnTo>
                  <a:lnTo>
                    <a:pt x="312223" y="344422"/>
                  </a:lnTo>
                  <a:lnTo>
                    <a:pt x="299940" y="389809"/>
                  </a:lnTo>
                  <a:lnTo>
                    <a:pt x="259720" y="447497"/>
                  </a:lnTo>
                  <a:lnTo>
                    <a:pt x="234340" y="476502"/>
                  </a:lnTo>
                  <a:lnTo>
                    <a:pt x="183967" y="513332"/>
                  </a:lnTo>
                  <a:lnTo>
                    <a:pt x="142197" y="532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838321" y="1976269"/>
              <a:ext cx="284886" cy="763510"/>
            </a:xfrm>
            <a:custGeom>
              <a:avLst/>
              <a:gdLst/>
              <a:ahLst/>
              <a:cxnLst/>
              <a:rect l="0" t="0" r="0" b="0"/>
              <a:pathLst>
                <a:path w="284886" h="763510">
                  <a:moveTo>
                    <a:pt x="284885" y="26514"/>
                  </a:moveTo>
                  <a:lnTo>
                    <a:pt x="268117" y="9746"/>
                  </a:lnTo>
                  <a:lnTo>
                    <a:pt x="241168" y="1514"/>
                  </a:lnTo>
                  <a:lnTo>
                    <a:pt x="189654" y="0"/>
                  </a:lnTo>
                  <a:lnTo>
                    <a:pt x="140465" y="3840"/>
                  </a:lnTo>
                  <a:lnTo>
                    <a:pt x="110734" y="7078"/>
                  </a:lnTo>
                  <a:lnTo>
                    <a:pt x="56639" y="25101"/>
                  </a:lnTo>
                  <a:lnTo>
                    <a:pt x="34873" y="34075"/>
                  </a:lnTo>
                  <a:lnTo>
                    <a:pt x="17402" y="45862"/>
                  </a:lnTo>
                  <a:lnTo>
                    <a:pt x="4957" y="65139"/>
                  </a:lnTo>
                  <a:lnTo>
                    <a:pt x="0" y="76830"/>
                  </a:lnTo>
                  <a:lnTo>
                    <a:pt x="206" y="89304"/>
                  </a:lnTo>
                  <a:lnTo>
                    <a:pt x="16092" y="128047"/>
                  </a:lnTo>
                  <a:lnTo>
                    <a:pt x="55527" y="183947"/>
                  </a:lnTo>
                  <a:lnTo>
                    <a:pt x="117652" y="237019"/>
                  </a:lnTo>
                  <a:lnTo>
                    <a:pt x="179544" y="298123"/>
                  </a:lnTo>
                  <a:lnTo>
                    <a:pt x="226686" y="353170"/>
                  </a:lnTo>
                  <a:lnTo>
                    <a:pt x="265436" y="415888"/>
                  </a:lnTo>
                  <a:lnTo>
                    <a:pt x="275461" y="442114"/>
                  </a:lnTo>
                  <a:lnTo>
                    <a:pt x="276504" y="483187"/>
                  </a:lnTo>
                  <a:lnTo>
                    <a:pt x="263186" y="544663"/>
                  </a:lnTo>
                  <a:lnTo>
                    <a:pt x="249990" y="582073"/>
                  </a:lnTo>
                  <a:lnTo>
                    <a:pt x="228142" y="615384"/>
                  </a:lnTo>
                  <a:lnTo>
                    <a:pt x="177044" y="676097"/>
                  </a:lnTo>
                  <a:lnTo>
                    <a:pt x="116205" y="732568"/>
                  </a:lnTo>
                  <a:lnTo>
                    <a:pt x="84844" y="763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2490253" y="2634493"/>
            <a:ext cx="1663503" cy="915980"/>
            <a:chOff x="2490253" y="2634493"/>
            <a:chExt cx="1663503" cy="915980"/>
          </a:xfrm>
        </p:grpSpPr>
        <p:sp>
          <p:nvSpPr>
            <p:cNvPr id="179" name="Freeform 178"/>
            <p:cNvSpPr/>
            <p:nvPr/>
          </p:nvSpPr>
          <p:spPr>
            <a:xfrm>
              <a:off x="2490253" y="2634493"/>
              <a:ext cx="1663503" cy="532517"/>
            </a:xfrm>
            <a:custGeom>
              <a:avLst/>
              <a:gdLst/>
              <a:ahLst/>
              <a:cxnLst/>
              <a:rect l="0" t="0" r="0" b="0"/>
              <a:pathLst>
                <a:path w="1663503" h="532517">
                  <a:moveTo>
                    <a:pt x="0" y="0"/>
                  </a:moveTo>
                  <a:lnTo>
                    <a:pt x="17958" y="53875"/>
                  </a:lnTo>
                  <a:lnTo>
                    <a:pt x="40738" y="111036"/>
                  </a:lnTo>
                  <a:lnTo>
                    <a:pt x="62527" y="167827"/>
                  </a:lnTo>
                  <a:lnTo>
                    <a:pt x="81803" y="221016"/>
                  </a:lnTo>
                  <a:lnTo>
                    <a:pt x="111320" y="284262"/>
                  </a:lnTo>
                  <a:lnTo>
                    <a:pt x="134444" y="346270"/>
                  </a:lnTo>
                  <a:lnTo>
                    <a:pt x="163963" y="401058"/>
                  </a:lnTo>
                  <a:lnTo>
                    <a:pt x="187953" y="458443"/>
                  </a:lnTo>
                  <a:lnTo>
                    <a:pt x="213021" y="512144"/>
                  </a:lnTo>
                  <a:lnTo>
                    <a:pt x="219223" y="520413"/>
                  </a:lnTo>
                  <a:lnTo>
                    <a:pt x="238592" y="529602"/>
                  </a:lnTo>
                  <a:lnTo>
                    <a:pt x="262798" y="532516"/>
                  </a:lnTo>
                  <a:lnTo>
                    <a:pt x="324711" y="521869"/>
                  </a:lnTo>
                  <a:lnTo>
                    <a:pt x="376572" y="515906"/>
                  </a:lnTo>
                  <a:lnTo>
                    <a:pt x="431876" y="504677"/>
                  </a:lnTo>
                  <a:lnTo>
                    <a:pt x="487861" y="496782"/>
                  </a:lnTo>
                  <a:lnTo>
                    <a:pt x="535535" y="489826"/>
                  </a:lnTo>
                  <a:lnTo>
                    <a:pt x="586706" y="485945"/>
                  </a:lnTo>
                  <a:lnTo>
                    <a:pt x="638912" y="479206"/>
                  </a:lnTo>
                  <a:lnTo>
                    <a:pt x="697014" y="475389"/>
                  </a:lnTo>
                  <a:lnTo>
                    <a:pt x="758684" y="474258"/>
                  </a:lnTo>
                  <a:lnTo>
                    <a:pt x="821410" y="473923"/>
                  </a:lnTo>
                  <a:lnTo>
                    <a:pt x="884449" y="473824"/>
                  </a:lnTo>
                  <a:lnTo>
                    <a:pt x="929652" y="473801"/>
                  </a:lnTo>
                  <a:lnTo>
                    <a:pt x="975868" y="473790"/>
                  </a:lnTo>
                  <a:lnTo>
                    <a:pt x="1019805" y="473786"/>
                  </a:lnTo>
                  <a:lnTo>
                    <a:pt x="1065849" y="473784"/>
                  </a:lnTo>
                  <a:lnTo>
                    <a:pt x="1112439" y="474953"/>
                  </a:lnTo>
                  <a:lnTo>
                    <a:pt x="1156543" y="479372"/>
                  </a:lnTo>
                  <a:lnTo>
                    <a:pt x="1199541" y="482115"/>
                  </a:lnTo>
                  <a:lnTo>
                    <a:pt x="1242048" y="484505"/>
                  </a:lnTo>
                  <a:lnTo>
                    <a:pt x="1305440" y="491257"/>
                  </a:lnTo>
                  <a:lnTo>
                    <a:pt x="1367507" y="493778"/>
                  </a:lnTo>
                  <a:lnTo>
                    <a:pt x="1423461" y="495695"/>
                  </a:lnTo>
                  <a:lnTo>
                    <a:pt x="1475916" y="501982"/>
                  </a:lnTo>
                  <a:lnTo>
                    <a:pt x="1523953" y="504365"/>
                  </a:lnTo>
                  <a:lnTo>
                    <a:pt x="1579261" y="503901"/>
                  </a:lnTo>
                  <a:lnTo>
                    <a:pt x="1634817" y="496976"/>
                  </a:lnTo>
                  <a:lnTo>
                    <a:pt x="1663502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100905" y="3129332"/>
              <a:ext cx="326385" cy="421141"/>
            </a:xfrm>
            <a:custGeom>
              <a:avLst/>
              <a:gdLst/>
              <a:ahLst/>
              <a:cxnLst/>
              <a:rect l="0" t="0" r="0" b="0"/>
              <a:pathLst>
                <a:path w="326385" h="421141">
                  <a:moveTo>
                    <a:pt x="0" y="0"/>
                  </a:moveTo>
                  <a:lnTo>
                    <a:pt x="22906" y="48931"/>
                  </a:lnTo>
                  <a:lnTo>
                    <a:pt x="49498" y="102473"/>
                  </a:lnTo>
                  <a:lnTo>
                    <a:pt x="92610" y="157557"/>
                  </a:lnTo>
                  <a:lnTo>
                    <a:pt x="136805" y="210521"/>
                  </a:lnTo>
                  <a:lnTo>
                    <a:pt x="182181" y="272567"/>
                  </a:lnTo>
                  <a:lnTo>
                    <a:pt x="239942" y="326109"/>
                  </a:lnTo>
                  <a:lnTo>
                    <a:pt x="292408" y="388259"/>
                  </a:lnTo>
                  <a:lnTo>
                    <a:pt x="312028" y="411398"/>
                  </a:lnTo>
                  <a:lnTo>
                    <a:pt x="32638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585009" y="2729249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0"/>
                  </a:moveTo>
                  <a:lnTo>
                    <a:pt x="169534" y="14655"/>
                  </a:lnTo>
                  <a:lnTo>
                    <a:pt x="114445" y="49804"/>
                  </a:lnTo>
                  <a:lnTo>
                    <a:pt x="57777" y="759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585009" y="2718721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26025" y="42692"/>
                  </a:lnTo>
                  <a:lnTo>
                    <a:pt x="84664" y="105336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646266" y="2866120"/>
              <a:ext cx="191851" cy="149867"/>
            </a:xfrm>
            <a:custGeom>
              <a:avLst/>
              <a:gdLst/>
              <a:ahLst/>
              <a:cxnLst/>
              <a:rect l="0" t="0" r="0" b="0"/>
              <a:pathLst>
                <a:path w="191851" h="149867">
                  <a:moveTo>
                    <a:pt x="159841" y="0"/>
                  </a:moveTo>
                  <a:lnTo>
                    <a:pt x="105697" y="14572"/>
                  </a:lnTo>
                  <a:lnTo>
                    <a:pt x="70879" y="32783"/>
                  </a:lnTo>
                  <a:lnTo>
                    <a:pt x="17452" y="75243"/>
                  </a:lnTo>
                  <a:lnTo>
                    <a:pt x="3750" y="95443"/>
                  </a:lnTo>
                  <a:lnTo>
                    <a:pt x="0" y="116118"/>
                  </a:lnTo>
                  <a:lnTo>
                    <a:pt x="638" y="126545"/>
                  </a:lnTo>
                  <a:lnTo>
                    <a:pt x="5743" y="134666"/>
                  </a:lnTo>
                  <a:lnTo>
                    <a:pt x="23893" y="146809"/>
                  </a:lnTo>
                  <a:lnTo>
                    <a:pt x="47557" y="149866"/>
                  </a:lnTo>
                  <a:lnTo>
                    <a:pt x="95288" y="142297"/>
                  </a:lnTo>
                  <a:lnTo>
                    <a:pt x="145747" y="119962"/>
                  </a:lnTo>
                  <a:lnTo>
                    <a:pt x="177502" y="92866"/>
                  </a:lnTo>
                  <a:lnTo>
                    <a:pt x="190307" y="72859"/>
                  </a:lnTo>
                  <a:lnTo>
                    <a:pt x="191850" y="62610"/>
                  </a:lnTo>
                  <a:lnTo>
                    <a:pt x="187326" y="41865"/>
                  </a:lnTo>
                  <a:lnTo>
                    <a:pt x="174396" y="24066"/>
                  </a:lnTo>
                  <a:lnTo>
                    <a:pt x="166035" y="16044"/>
                  </a:lnTo>
                  <a:lnTo>
                    <a:pt x="144267" y="7130"/>
                  </a:lnTo>
                  <a:lnTo>
                    <a:pt x="1071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950523" y="2855591"/>
              <a:ext cx="160912" cy="252685"/>
            </a:xfrm>
            <a:custGeom>
              <a:avLst/>
              <a:gdLst/>
              <a:ahLst/>
              <a:cxnLst/>
              <a:rect l="0" t="0" r="0" b="0"/>
              <a:pathLst>
                <a:path w="160912" h="252685">
                  <a:moveTo>
                    <a:pt x="108268" y="0"/>
                  </a:moveTo>
                  <a:lnTo>
                    <a:pt x="85912" y="0"/>
                  </a:lnTo>
                  <a:lnTo>
                    <a:pt x="65577" y="9359"/>
                  </a:lnTo>
                  <a:lnTo>
                    <a:pt x="37517" y="34359"/>
                  </a:lnTo>
                  <a:lnTo>
                    <a:pt x="17505" y="63993"/>
                  </a:lnTo>
                  <a:lnTo>
                    <a:pt x="262" y="105448"/>
                  </a:lnTo>
                  <a:lnTo>
                    <a:pt x="0" y="115922"/>
                  </a:lnTo>
                  <a:lnTo>
                    <a:pt x="5947" y="136919"/>
                  </a:lnTo>
                  <a:lnTo>
                    <a:pt x="19508" y="151710"/>
                  </a:lnTo>
                  <a:lnTo>
                    <a:pt x="28038" y="157292"/>
                  </a:lnTo>
                  <a:lnTo>
                    <a:pt x="46874" y="160375"/>
                  </a:lnTo>
                  <a:lnTo>
                    <a:pt x="56810" y="159559"/>
                  </a:lnTo>
                  <a:lnTo>
                    <a:pt x="74090" y="149294"/>
                  </a:lnTo>
                  <a:lnTo>
                    <a:pt x="88399" y="131864"/>
                  </a:lnTo>
                  <a:lnTo>
                    <a:pt x="111010" y="74658"/>
                  </a:lnTo>
                  <a:lnTo>
                    <a:pt x="112216" y="53069"/>
                  </a:lnTo>
                  <a:lnTo>
                    <a:pt x="110900" y="42398"/>
                  </a:lnTo>
                  <a:lnTo>
                    <a:pt x="108853" y="39964"/>
                  </a:lnTo>
                  <a:lnTo>
                    <a:pt x="106318" y="43021"/>
                  </a:lnTo>
                  <a:lnTo>
                    <a:pt x="103459" y="49737"/>
                  </a:lnTo>
                  <a:lnTo>
                    <a:pt x="107275" y="108611"/>
                  </a:lnTo>
                  <a:lnTo>
                    <a:pt x="119294" y="170846"/>
                  </a:lnTo>
                  <a:lnTo>
                    <a:pt x="132592" y="215568"/>
                  </a:lnTo>
                  <a:lnTo>
                    <a:pt x="143645" y="236188"/>
                  </a:lnTo>
                  <a:lnTo>
                    <a:pt x="16091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206190" y="2718721"/>
              <a:ext cx="73701" cy="305327"/>
            </a:xfrm>
            <a:custGeom>
              <a:avLst/>
              <a:gdLst/>
              <a:ahLst/>
              <a:cxnLst/>
              <a:rect l="0" t="0" r="0" b="0"/>
              <a:pathLst>
                <a:path w="73701" h="305327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24749" y="152805"/>
                  </a:lnTo>
                  <a:lnTo>
                    <a:pt x="38641" y="208648"/>
                  </a:lnTo>
                  <a:lnTo>
                    <a:pt x="56157" y="271870"/>
                  </a:lnTo>
                  <a:lnTo>
                    <a:pt x="7370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100905" y="285559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0" y="0"/>
                  </a:moveTo>
                  <a:lnTo>
                    <a:pt x="60384" y="0"/>
                  </a:lnTo>
                  <a:lnTo>
                    <a:pt x="114988" y="3120"/>
                  </a:lnTo>
                  <a:lnTo>
                    <a:pt x="161972" y="8334"/>
                  </a:lnTo>
                  <a:lnTo>
                    <a:pt x="200042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443132" y="2739778"/>
              <a:ext cx="57857" cy="305327"/>
            </a:xfrm>
            <a:custGeom>
              <a:avLst/>
              <a:gdLst/>
              <a:ahLst/>
              <a:cxnLst/>
              <a:rect l="0" t="0" r="0" b="0"/>
              <a:pathLst>
                <a:path w="57857" h="305327">
                  <a:moveTo>
                    <a:pt x="5214" y="0"/>
                  </a:moveTo>
                  <a:lnTo>
                    <a:pt x="2094" y="57264"/>
                  </a:lnTo>
                  <a:lnTo>
                    <a:pt x="0" y="106654"/>
                  </a:lnTo>
                  <a:lnTo>
                    <a:pt x="9908" y="158333"/>
                  </a:lnTo>
                  <a:lnTo>
                    <a:pt x="24542" y="207570"/>
                  </a:lnTo>
                  <a:lnTo>
                    <a:pt x="43590" y="270790"/>
                  </a:lnTo>
                  <a:lnTo>
                    <a:pt x="5785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353589" y="2918762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0" y="0"/>
                  </a:moveTo>
                  <a:lnTo>
                    <a:pt x="58617" y="0"/>
                  </a:lnTo>
                  <a:lnTo>
                    <a:pt x="117687" y="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627330" y="2887177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7959" y="143537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652850" y="2729249"/>
              <a:ext cx="6067" cy="42115"/>
            </a:xfrm>
            <a:custGeom>
              <a:avLst/>
              <a:gdLst/>
              <a:ahLst/>
              <a:cxnLst/>
              <a:rect l="0" t="0" r="0" b="0"/>
              <a:pathLst>
                <a:path w="6067" h="42115">
                  <a:moveTo>
                    <a:pt x="6066" y="0"/>
                  </a:moveTo>
                  <a:lnTo>
                    <a:pt x="477" y="16768"/>
                  </a:lnTo>
                  <a:lnTo>
                    <a:pt x="0" y="22877"/>
                  </a:lnTo>
                  <a:lnTo>
                    <a:pt x="6066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778005" y="2833717"/>
              <a:ext cx="228352" cy="208657"/>
            </a:xfrm>
            <a:custGeom>
              <a:avLst/>
              <a:gdLst/>
              <a:ahLst/>
              <a:cxnLst/>
              <a:rect l="0" t="0" r="0" b="0"/>
              <a:pathLst>
                <a:path w="228352" h="208657">
                  <a:moveTo>
                    <a:pt x="112538" y="63988"/>
                  </a:moveTo>
                  <a:lnTo>
                    <a:pt x="112538" y="87082"/>
                  </a:lnTo>
                  <a:lnTo>
                    <a:pt x="106948" y="31097"/>
                  </a:lnTo>
                  <a:lnTo>
                    <a:pt x="101793" y="19834"/>
                  </a:lnTo>
                  <a:lnTo>
                    <a:pt x="86705" y="4200"/>
                  </a:lnTo>
                  <a:lnTo>
                    <a:pt x="77768" y="733"/>
                  </a:lnTo>
                  <a:lnTo>
                    <a:pt x="58480" y="0"/>
                  </a:lnTo>
                  <a:lnTo>
                    <a:pt x="38209" y="12932"/>
                  </a:lnTo>
                  <a:lnTo>
                    <a:pt x="19841" y="34278"/>
                  </a:lnTo>
                  <a:lnTo>
                    <a:pt x="7778" y="59362"/>
                  </a:lnTo>
                  <a:lnTo>
                    <a:pt x="0" y="105382"/>
                  </a:lnTo>
                  <a:lnTo>
                    <a:pt x="3284" y="144883"/>
                  </a:lnTo>
                  <a:lnTo>
                    <a:pt x="9286" y="155353"/>
                  </a:lnTo>
                  <a:lnTo>
                    <a:pt x="28433" y="173225"/>
                  </a:lnTo>
                  <a:lnTo>
                    <a:pt x="59932" y="190851"/>
                  </a:lnTo>
                  <a:lnTo>
                    <a:pt x="117657" y="206117"/>
                  </a:lnTo>
                  <a:lnTo>
                    <a:pt x="159938" y="208656"/>
                  </a:lnTo>
                  <a:lnTo>
                    <a:pt x="183907" y="205104"/>
                  </a:lnTo>
                  <a:lnTo>
                    <a:pt x="203139" y="196506"/>
                  </a:lnTo>
                  <a:lnTo>
                    <a:pt x="228351" y="179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164076" y="3108275"/>
              <a:ext cx="210571" cy="115815"/>
            </a:xfrm>
            <a:custGeom>
              <a:avLst/>
              <a:gdLst/>
              <a:ahLst/>
              <a:cxnLst/>
              <a:rect l="0" t="0" r="0" b="0"/>
              <a:pathLst>
                <a:path w="210571" h="115815">
                  <a:moveTo>
                    <a:pt x="210570" y="0"/>
                  </a:moveTo>
                  <a:lnTo>
                    <a:pt x="192590" y="15641"/>
                  </a:lnTo>
                  <a:lnTo>
                    <a:pt x="135047" y="46843"/>
                  </a:lnTo>
                  <a:lnTo>
                    <a:pt x="75077" y="80879"/>
                  </a:lnTo>
                  <a:lnTo>
                    <a:pt x="24358" y="10438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227247" y="3129332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0" y="0"/>
                  </a:moveTo>
                  <a:lnTo>
                    <a:pt x="3120" y="42692"/>
                  </a:lnTo>
                  <a:lnTo>
                    <a:pt x="5590" y="53028"/>
                  </a:lnTo>
                  <a:lnTo>
                    <a:pt x="17692" y="70751"/>
                  </a:lnTo>
                  <a:lnTo>
                    <a:pt x="69993" y="131725"/>
                  </a:lnTo>
                  <a:lnTo>
                    <a:pt x="94757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79890" y="3181975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3680" y="54114"/>
                  </a:lnTo>
                  <a:lnTo>
                    <a:pt x="42066" y="112823"/>
                  </a:lnTo>
                  <a:lnTo>
                    <a:pt x="21043" y="13286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332532" y="3297788"/>
              <a:ext cx="106045" cy="147400"/>
            </a:xfrm>
            <a:custGeom>
              <a:avLst/>
              <a:gdLst/>
              <a:ahLst/>
              <a:cxnLst/>
              <a:rect l="0" t="0" r="0" b="0"/>
              <a:pathLst>
                <a:path w="106045" h="147400">
                  <a:moveTo>
                    <a:pt x="0" y="0"/>
                  </a:moveTo>
                  <a:lnTo>
                    <a:pt x="42692" y="3120"/>
                  </a:lnTo>
                  <a:lnTo>
                    <a:pt x="73871" y="14572"/>
                  </a:lnTo>
                  <a:lnTo>
                    <a:pt x="84343" y="20244"/>
                  </a:lnTo>
                  <a:lnTo>
                    <a:pt x="99097" y="35904"/>
                  </a:lnTo>
                  <a:lnTo>
                    <a:pt x="104669" y="44993"/>
                  </a:lnTo>
                  <a:lnTo>
                    <a:pt x="106044" y="54562"/>
                  </a:lnTo>
                  <a:lnTo>
                    <a:pt x="101333" y="74553"/>
                  </a:lnTo>
                  <a:lnTo>
                    <a:pt x="85527" y="99949"/>
                  </a:lnTo>
                  <a:lnTo>
                    <a:pt x="60436" y="122292"/>
                  </a:lnTo>
                  <a:lnTo>
                    <a:pt x="22857" y="1412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427073" y="3370657"/>
              <a:ext cx="166148" cy="159665"/>
            </a:xfrm>
            <a:custGeom>
              <a:avLst/>
              <a:gdLst/>
              <a:ahLst/>
              <a:cxnLst/>
              <a:rect l="0" t="0" r="0" b="0"/>
              <a:pathLst>
                <a:path w="166148" h="159665">
                  <a:moveTo>
                    <a:pt x="31801" y="74530"/>
                  </a:moveTo>
                  <a:lnTo>
                    <a:pt x="48569" y="80119"/>
                  </a:lnTo>
                  <a:lnTo>
                    <a:pt x="66160" y="76624"/>
                  </a:lnTo>
                  <a:lnTo>
                    <a:pt x="126801" y="50538"/>
                  </a:lnTo>
                  <a:lnTo>
                    <a:pt x="163131" y="24817"/>
                  </a:lnTo>
                  <a:lnTo>
                    <a:pt x="166147" y="17992"/>
                  </a:lnTo>
                  <a:lnTo>
                    <a:pt x="165819" y="11102"/>
                  </a:lnTo>
                  <a:lnTo>
                    <a:pt x="163260" y="4169"/>
                  </a:lnTo>
                  <a:lnTo>
                    <a:pt x="156875" y="716"/>
                  </a:lnTo>
                  <a:lnTo>
                    <a:pt x="137303" y="0"/>
                  </a:lnTo>
                  <a:lnTo>
                    <a:pt x="81713" y="10242"/>
                  </a:lnTo>
                  <a:lnTo>
                    <a:pt x="51529" y="28316"/>
                  </a:lnTo>
                  <a:lnTo>
                    <a:pt x="5630" y="75377"/>
                  </a:lnTo>
                  <a:lnTo>
                    <a:pt x="1485" y="85623"/>
                  </a:lnTo>
                  <a:lnTo>
                    <a:pt x="0" y="106366"/>
                  </a:lnTo>
                  <a:lnTo>
                    <a:pt x="6359" y="124164"/>
                  </a:lnTo>
                  <a:lnTo>
                    <a:pt x="11330" y="132186"/>
                  </a:lnTo>
                  <a:lnTo>
                    <a:pt x="40683" y="154654"/>
                  </a:lnTo>
                  <a:lnTo>
                    <a:pt x="62655" y="159664"/>
                  </a:lnTo>
                  <a:lnTo>
                    <a:pt x="122349" y="158838"/>
                  </a:lnTo>
                  <a:lnTo>
                    <a:pt x="126558" y="158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8" name="Freeform 197"/>
          <p:cNvSpPr/>
          <p:nvPr/>
        </p:nvSpPr>
        <p:spPr>
          <a:xfrm>
            <a:off x="3311475" y="2551240"/>
            <a:ext cx="1768789" cy="72075"/>
          </a:xfrm>
          <a:custGeom>
            <a:avLst/>
            <a:gdLst/>
            <a:ahLst/>
            <a:cxnLst/>
            <a:rect l="0" t="0" r="0" b="0"/>
            <a:pathLst>
              <a:path w="1768789" h="72075">
                <a:moveTo>
                  <a:pt x="0" y="9553"/>
                </a:moveTo>
                <a:lnTo>
                  <a:pt x="42692" y="6434"/>
                </a:lnTo>
                <a:lnTo>
                  <a:pt x="103238" y="0"/>
                </a:lnTo>
                <a:lnTo>
                  <a:pt x="158217" y="2337"/>
                </a:lnTo>
                <a:lnTo>
                  <a:pt x="219726" y="13717"/>
                </a:lnTo>
                <a:lnTo>
                  <a:pt x="280966" y="19995"/>
                </a:lnTo>
                <a:lnTo>
                  <a:pt x="329824" y="26945"/>
                </a:lnTo>
                <a:lnTo>
                  <a:pt x="388848" y="29886"/>
                </a:lnTo>
                <a:lnTo>
                  <a:pt x="451156" y="30467"/>
                </a:lnTo>
                <a:lnTo>
                  <a:pt x="504148" y="37818"/>
                </a:lnTo>
                <a:lnTo>
                  <a:pt x="558463" y="40483"/>
                </a:lnTo>
                <a:lnTo>
                  <a:pt x="614252" y="41009"/>
                </a:lnTo>
                <a:lnTo>
                  <a:pt x="670332" y="41113"/>
                </a:lnTo>
                <a:lnTo>
                  <a:pt x="726470" y="41134"/>
                </a:lnTo>
                <a:lnTo>
                  <a:pt x="782619" y="41138"/>
                </a:lnTo>
                <a:lnTo>
                  <a:pt x="846006" y="42308"/>
                </a:lnTo>
                <a:lnTo>
                  <a:pt x="907920" y="49472"/>
                </a:lnTo>
                <a:lnTo>
                  <a:pt x="958825" y="51017"/>
                </a:lnTo>
                <a:lnTo>
                  <a:pt x="1007833" y="51475"/>
                </a:lnTo>
                <a:lnTo>
                  <a:pt x="1066315" y="57219"/>
                </a:lnTo>
                <a:lnTo>
                  <a:pt x="1124097" y="61213"/>
                </a:lnTo>
                <a:lnTo>
                  <a:pt x="1173526" y="61904"/>
                </a:lnTo>
                <a:lnTo>
                  <a:pt x="1225217" y="62109"/>
                </a:lnTo>
                <a:lnTo>
                  <a:pt x="1276407" y="62170"/>
                </a:lnTo>
                <a:lnTo>
                  <a:pt x="1339338" y="62191"/>
                </a:lnTo>
                <a:lnTo>
                  <a:pt x="1402158" y="62195"/>
                </a:lnTo>
                <a:lnTo>
                  <a:pt x="1451017" y="62196"/>
                </a:lnTo>
                <a:lnTo>
                  <a:pt x="1511523" y="69432"/>
                </a:lnTo>
                <a:lnTo>
                  <a:pt x="1568535" y="72074"/>
                </a:lnTo>
                <a:lnTo>
                  <a:pt x="1631673" y="65403"/>
                </a:lnTo>
                <a:lnTo>
                  <a:pt x="1685205" y="59710"/>
                </a:lnTo>
                <a:lnTo>
                  <a:pt x="1740839" y="53256"/>
                </a:lnTo>
                <a:lnTo>
                  <a:pt x="1768788" y="516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8009925" y="2705947"/>
            <a:ext cx="778565" cy="718184"/>
            <a:chOff x="8009925" y="2705947"/>
            <a:chExt cx="778565" cy="718184"/>
          </a:xfrm>
        </p:grpSpPr>
        <p:sp>
          <p:nvSpPr>
            <p:cNvPr id="199" name="Freeform 198"/>
            <p:cNvSpPr/>
            <p:nvPr/>
          </p:nvSpPr>
          <p:spPr>
            <a:xfrm>
              <a:off x="8249341" y="2845515"/>
              <a:ext cx="539149" cy="515445"/>
            </a:xfrm>
            <a:custGeom>
              <a:avLst/>
              <a:gdLst/>
              <a:ahLst/>
              <a:cxnLst/>
              <a:rect l="0" t="0" r="0" b="0"/>
              <a:pathLst>
                <a:path w="539149" h="515445">
                  <a:moveTo>
                    <a:pt x="21057" y="94304"/>
                  </a:moveTo>
                  <a:lnTo>
                    <a:pt x="76198" y="59407"/>
                  </a:lnTo>
                  <a:lnTo>
                    <a:pt x="127095" y="29526"/>
                  </a:lnTo>
                  <a:lnTo>
                    <a:pt x="174268" y="15189"/>
                  </a:lnTo>
                  <a:lnTo>
                    <a:pt x="226459" y="4702"/>
                  </a:lnTo>
                  <a:lnTo>
                    <a:pt x="284688" y="1075"/>
                  </a:lnTo>
                  <a:lnTo>
                    <a:pt x="340675" y="0"/>
                  </a:lnTo>
                  <a:lnTo>
                    <a:pt x="398858" y="852"/>
                  </a:lnTo>
                  <a:lnTo>
                    <a:pt x="445604" y="9163"/>
                  </a:lnTo>
                  <a:lnTo>
                    <a:pt x="504430" y="33367"/>
                  </a:lnTo>
                  <a:lnTo>
                    <a:pt x="519769" y="47334"/>
                  </a:lnTo>
                  <a:lnTo>
                    <a:pt x="530485" y="67580"/>
                  </a:lnTo>
                  <a:lnTo>
                    <a:pt x="539148" y="96075"/>
                  </a:lnTo>
                  <a:lnTo>
                    <a:pt x="534419" y="128236"/>
                  </a:lnTo>
                  <a:lnTo>
                    <a:pt x="512026" y="172989"/>
                  </a:lnTo>
                  <a:lnTo>
                    <a:pt x="467429" y="219551"/>
                  </a:lnTo>
                  <a:lnTo>
                    <a:pt x="412389" y="262544"/>
                  </a:lnTo>
                  <a:lnTo>
                    <a:pt x="363435" y="295452"/>
                  </a:lnTo>
                  <a:lnTo>
                    <a:pt x="311885" y="333148"/>
                  </a:lnTo>
                  <a:lnTo>
                    <a:pt x="259565" y="367064"/>
                  </a:lnTo>
                  <a:lnTo>
                    <a:pt x="207019" y="399340"/>
                  </a:lnTo>
                  <a:lnTo>
                    <a:pt x="155575" y="429960"/>
                  </a:lnTo>
                  <a:lnTo>
                    <a:pt x="95678" y="461860"/>
                  </a:lnTo>
                  <a:lnTo>
                    <a:pt x="34263" y="496603"/>
                  </a:lnTo>
                  <a:lnTo>
                    <a:pt x="0" y="51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009925" y="2705947"/>
              <a:ext cx="313116" cy="718184"/>
            </a:xfrm>
            <a:custGeom>
              <a:avLst/>
              <a:gdLst/>
              <a:ahLst/>
              <a:cxnLst/>
              <a:rect l="0" t="0" r="0" b="0"/>
              <a:pathLst>
                <a:path w="313116" h="718184">
                  <a:moveTo>
                    <a:pt x="249944" y="286515"/>
                  </a:moveTo>
                  <a:lnTo>
                    <a:pt x="249944" y="237584"/>
                  </a:lnTo>
                  <a:lnTo>
                    <a:pt x="246825" y="186619"/>
                  </a:lnTo>
                  <a:lnTo>
                    <a:pt x="238492" y="127064"/>
                  </a:lnTo>
                  <a:lnTo>
                    <a:pt x="229646" y="88136"/>
                  </a:lnTo>
                  <a:lnTo>
                    <a:pt x="198491" y="31256"/>
                  </a:lnTo>
                  <a:lnTo>
                    <a:pt x="191075" y="21586"/>
                  </a:lnTo>
                  <a:lnTo>
                    <a:pt x="167238" y="7722"/>
                  </a:lnTo>
                  <a:lnTo>
                    <a:pt x="137146" y="0"/>
                  </a:lnTo>
                  <a:lnTo>
                    <a:pt x="104275" y="468"/>
                  </a:lnTo>
                  <a:lnTo>
                    <a:pt x="79527" y="7694"/>
                  </a:lnTo>
                  <a:lnTo>
                    <a:pt x="44576" y="31398"/>
                  </a:lnTo>
                  <a:lnTo>
                    <a:pt x="22328" y="57287"/>
                  </a:lnTo>
                  <a:lnTo>
                    <a:pt x="6508" y="109541"/>
                  </a:lnTo>
                  <a:lnTo>
                    <a:pt x="0" y="160119"/>
                  </a:lnTo>
                  <a:lnTo>
                    <a:pt x="6207" y="219131"/>
                  </a:lnTo>
                  <a:lnTo>
                    <a:pt x="21818" y="278967"/>
                  </a:lnTo>
                  <a:lnTo>
                    <a:pt x="47085" y="341176"/>
                  </a:lnTo>
                  <a:lnTo>
                    <a:pt x="67655" y="389928"/>
                  </a:lnTo>
                  <a:lnTo>
                    <a:pt x="96736" y="449229"/>
                  </a:lnTo>
                  <a:lnTo>
                    <a:pt x="139692" y="512446"/>
                  </a:lnTo>
                  <a:lnTo>
                    <a:pt x="184386" y="570034"/>
                  </a:lnTo>
                  <a:lnTo>
                    <a:pt x="210243" y="599028"/>
                  </a:lnTo>
                  <a:lnTo>
                    <a:pt x="267017" y="660372"/>
                  </a:lnTo>
                  <a:lnTo>
                    <a:pt x="313115" y="7181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2" name="Freeform 201"/>
          <p:cNvSpPr/>
          <p:nvPr/>
        </p:nvSpPr>
        <p:spPr>
          <a:xfrm>
            <a:off x="8071751" y="2789296"/>
            <a:ext cx="555406" cy="446612"/>
          </a:xfrm>
          <a:custGeom>
            <a:avLst/>
            <a:gdLst/>
            <a:ahLst/>
            <a:cxnLst/>
            <a:rect l="0" t="0" r="0" b="0"/>
            <a:pathLst>
              <a:path w="555406" h="446612">
                <a:moveTo>
                  <a:pt x="51248" y="87352"/>
                </a:moveTo>
                <a:lnTo>
                  <a:pt x="45658" y="104120"/>
                </a:lnTo>
                <a:lnTo>
                  <a:pt x="50101" y="156868"/>
                </a:lnTo>
                <a:lnTo>
                  <a:pt x="62243" y="210442"/>
                </a:lnTo>
                <a:lnTo>
                  <a:pt x="80555" y="265908"/>
                </a:lnTo>
                <a:lnTo>
                  <a:pt x="111533" y="313334"/>
                </a:lnTo>
                <a:lnTo>
                  <a:pt x="140278" y="341954"/>
                </a:lnTo>
                <a:lnTo>
                  <a:pt x="158668" y="351807"/>
                </a:lnTo>
                <a:lnTo>
                  <a:pt x="178539" y="353847"/>
                </a:lnTo>
                <a:lnTo>
                  <a:pt x="188751" y="352753"/>
                </a:lnTo>
                <a:lnTo>
                  <a:pt x="194390" y="346174"/>
                </a:lnTo>
                <a:lnTo>
                  <a:pt x="197534" y="323267"/>
                </a:lnTo>
                <a:lnTo>
                  <a:pt x="187139" y="266307"/>
                </a:lnTo>
                <a:lnTo>
                  <a:pt x="174830" y="214336"/>
                </a:lnTo>
                <a:lnTo>
                  <a:pt x="151785" y="156023"/>
                </a:lnTo>
                <a:lnTo>
                  <a:pt x="117765" y="98605"/>
                </a:lnTo>
                <a:lnTo>
                  <a:pt x="75800" y="49428"/>
                </a:lnTo>
                <a:lnTo>
                  <a:pt x="55531" y="41251"/>
                </a:lnTo>
                <a:lnTo>
                  <a:pt x="43574" y="39071"/>
                </a:lnTo>
                <a:lnTo>
                  <a:pt x="33264" y="41127"/>
                </a:lnTo>
                <a:lnTo>
                  <a:pt x="15569" y="52770"/>
                </a:lnTo>
                <a:lnTo>
                  <a:pt x="6145" y="79001"/>
                </a:lnTo>
                <a:lnTo>
                  <a:pt x="95" y="141854"/>
                </a:lnTo>
                <a:lnTo>
                  <a:pt x="7305" y="200500"/>
                </a:lnTo>
                <a:lnTo>
                  <a:pt x="19994" y="260958"/>
                </a:lnTo>
                <a:lnTo>
                  <a:pt x="39356" y="312977"/>
                </a:lnTo>
                <a:lnTo>
                  <a:pt x="66880" y="352672"/>
                </a:lnTo>
                <a:lnTo>
                  <a:pt x="94874" y="380435"/>
                </a:lnTo>
                <a:lnTo>
                  <a:pt x="115091" y="392306"/>
                </a:lnTo>
                <a:lnTo>
                  <a:pt x="125395" y="393600"/>
                </a:lnTo>
                <a:lnTo>
                  <a:pt x="146203" y="388799"/>
                </a:lnTo>
                <a:lnTo>
                  <a:pt x="153156" y="380733"/>
                </a:lnTo>
                <a:lnTo>
                  <a:pt x="160882" y="356174"/>
                </a:lnTo>
                <a:lnTo>
                  <a:pt x="159641" y="298284"/>
                </a:lnTo>
                <a:lnTo>
                  <a:pt x="154794" y="252850"/>
                </a:lnTo>
                <a:lnTo>
                  <a:pt x="142370" y="190591"/>
                </a:lnTo>
                <a:lnTo>
                  <a:pt x="122799" y="127632"/>
                </a:lnTo>
                <a:lnTo>
                  <a:pt x="106499" y="79711"/>
                </a:lnTo>
                <a:lnTo>
                  <a:pt x="69645" y="27883"/>
                </a:lnTo>
                <a:lnTo>
                  <a:pt x="50066" y="11009"/>
                </a:lnTo>
                <a:lnTo>
                  <a:pt x="39932" y="4871"/>
                </a:lnTo>
                <a:lnTo>
                  <a:pt x="30835" y="4289"/>
                </a:lnTo>
                <a:lnTo>
                  <a:pt x="22431" y="7410"/>
                </a:lnTo>
                <a:lnTo>
                  <a:pt x="14489" y="13001"/>
                </a:lnTo>
                <a:lnTo>
                  <a:pt x="9195" y="22577"/>
                </a:lnTo>
                <a:lnTo>
                  <a:pt x="1743" y="67510"/>
                </a:lnTo>
                <a:lnTo>
                  <a:pt x="0" y="113238"/>
                </a:lnTo>
                <a:lnTo>
                  <a:pt x="4607" y="169242"/>
                </a:lnTo>
                <a:lnTo>
                  <a:pt x="25051" y="230087"/>
                </a:lnTo>
                <a:lnTo>
                  <a:pt x="51619" y="287165"/>
                </a:lnTo>
                <a:lnTo>
                  <a:pt x="66621" y="313029"/>
                </a:lnTo>
                <a:lnTo>
                  <a:pt x="109468" y="356338"/>
                </a:lnTo>
                <a:lnTo>
                  <a:pt x="137129" y="372683"/>
                </a:lnTo>
                <a:lnTo>
                  <a:pt x="173140" y="384934"/>
                </a:lnTo>
                <a:lnTo>
                  <a:pt x="196669" y="386117"/>
                </a:lnTo>
                <a:lnTo>
                  <a:pt x="217655" y="381574"/>
                </a:lnTo>
                <a:lnTo>
                  <a:pt x="234781" y="371756"/>
                </a:lnTo>
                <a:lnTo>
                  <a:pt x="240284" y="362352"/>
                </a:lnTo>
                <a:lnTo>
                  <a:pt x="246398" y="336307"/>
                </a:lnTo>
                <a:lnTo>
                  <a:pt x="244250" y="283169"/>
                </a:lnTo>
                <a:lnTo>
                  <a:pt x="236206" y="234150"/>
                </a:lnTo>
                <a:lnTo>
                  <a:pt x="221837" y="175664"/>
                </a:lnTo>
                <a:lnTo>
                  <a:pt x="197682" y="119052"/>
                </a:lnTo>
                <a:lnTo>
                  <a:pt x="183011" y="93252"/>
                </a:lnTo>
                <a:lnTo>
                  <a:pt x="132904" y="35319"/>
                </a:lnTo>
                <a:lnTo>
                  <a:pt x="118345" y="18993"/>
                </a:lnTo>
                <a:lnTo>
                  <a:pt x="85816" y="2237"/>
                </a:lnTo>
                <a:lnTo>
                  <a:pt x="63102" y="0"/>
                </a:lnTo>
                <a:lnTo>
                  <a:pt x="52132" y="1042"/>
                </a:lnTo>
                <a:lnTo>
                  <a:pt x="44818" y="6415"/>
                </a:lnTo>
                <a:lnTo>
                  <a:pt x="39943" y="14677"/>
                </a:lnTo>
                <a:lnTo>
                  <a:pt x="33080" y="48661"/>
                </a:lnTo>
                <a:lnTo>
                  <a:pt x="33815" y="73666"/>
                </a:lnTo>
                <a:lnTo>
                  <a:pt x="54079" y="134640"/>
                </a:lnTo>
                <a:lnTo>
                  <a:pt x="77067" y="189457"/>
                </a:lnTo>
                <a:lnTo>
                  <a:pt x="104138" y="242225"/>
                </a:lnTo>
                <a:lnTo>
                  <a:pt x="139018" y="297520"/>
                </a:lnTo>
                <a:lnTo>
                  <a:pt x="174084" y="344923"/>
                </a:lnTo>
                <a:lnTo>
                  <a:pt x="210562" y="373540"/>
                </a:lnTo>
                <a:lnTo>
                  <a:pt x="230849" y="383393"/>
                </a:lnTo>
                <a:lnTo>
                  <a:pt x="273179" y="384338"/>
                </a:lnTo>
                <a:lnTo>
                  <a:pt x="330309" y="366941"/>
                </a:lnTo>
                <a:lnTo>
                  <a:pt x="364390" y="352428"/>
                </a:lnTo>
                <a:lnTo>
                  <a:pt x="426521" y="291182"/>
                </a:lnTo>
                <a:lnTo>
                  <a:pt x="475883" y="232234"/>
                </a:lnTo>
                <a:lnTo>
                  <a:pt x="489928" y="217645"/>
                </a:lnTo>
                <a:lnTo>
                  <a:pt x="493440" y="209309"/>
                </a:lnTo>
                <a:lnTo>
                  <a:pt x="494223" y="190688"/>
                </a:lnTo>
                <a:lnTo>
                  <a:pt x="488114" y="185489"/>
                </a:lnTo>
                <a:lnTo>
                  <a:pt x="465730" y="182831"/>
                </a:lnTo>
                <a:lnTo>
                  <a:pt x="420242" y="199090"/>
                </a:lnTo>
                <a:lnTo>
                  <a:pt x="366360" y="243010"/>
                </a:lnTo>
                <a:lnTo>
                  <a:pt x="338417" y="268784"/>
                </a:lnTo>
                <a:lnTo>
                  <a:pt x="286554" y="325525"/>
                </a:lnTo>
                <a:lnTo>
                  <a:pt x="270967" y="352504"/>
                </a:lnTo>
                <a:lnTo>
                  <a:pt x="271427" y="360047"/>
                </a:lnTo>
                <a:lnTo>
                  <a:pt x="275243" y="366245"/>
                </a:lnTo>
                <a:lnTo>
                  <a:pt x="281296" y="371547"/>
                </a:lnTo>
                <a:lnTo>
                  <a:pt x="287672" y="372742"/>
                </a:lnTo>
                <a:lnTo>
                  <a:pt x="294261" y="371198"/>
                </a:lnTo>
                <a:lnTo>
                  <a:pt x="355378" y="330741"/>
                </a:lnTo>
                <a:lnTo>
                  <a:pt x="400654" y="293405"/>
                </a:lnTo>
                <a:lnTo>
                  <a:pt x="451412" y="235524"/>
                </a:lnTo>
                <a:lnTo>
                  <a:pt x="482239" y="197772"/>
                </a:lnTo>
                <a:lnTo>
                  <a:pt x="489483" y="185532"/>
                </a:lnTo>
                <a:lnTo>
                  <a:pt x="494414" y="159454"/>
                </a:lnTo>
                <a:lnTo>
                  <a:pt x="494091" y="145948"/>
                </a:lnTo>
                <a:lnTo>
                  <a:pt x="486856" y="136945"/>
                </a:lnTo>
                <a:lnTo>
                  <a:pt x="460101" y="126941"/>
                </a:lnTo>
                <a:lnTo>
                  <a:pt x="447818" y="126613"/>
                </a:lnTo>
                <a:lnTo>
                  <a:pt x="427934" y="132488"/>
                </a:lnTo>
                <a:lnTo>
                  <a:pt x="366897" y="168644"/>
                </a:lnTo>
                <a:lnTo>
                  <a:pt x="303914" y="219300"/>
                </a:lnTo>
                <a:lnTo>
                  <a:pt x="270220" y="258086"/>
                </a:lnTo>
                <a:lnTo>
                  <a:pt x="255413" y="282947"/>
                </a:lnTo>
                <a:lnTo>
                  <a:pt x="250392" y="309594"/>
                </a:lnTo>
                <a:lnTo>
                  <a:pt x="250692" y="323251"/>
                </a:lnTo>
                <a:lnTo>
                  <a:pt x="254400" y="333525"/>
                </a:lnTo>
                <a:lnTo>
                  <a:pt x="267880" y="348061"/>
                </a:lnTo>
                <a:lnTo>
                  <a:pt x="291809" y="352182"/>
                </a:lnTo>
                <a:lnTo>
                  <a:pt x="349241" y="345295"/>
                </a:lnTo>
                <a:lnTo>
                  <a:pt x="397240" y="331499"/>
                </a:lnTo>
                <a:lnTo>
                  <a:pt x="456729" y="300770"/>
                </a:lnTo>
                <a:lnTo>
                  <a:pt x="515515" y="253670"/>
                </a:lnTo>
                <a:lnTo>
                  <a:pt x="546388" y="218000"/>
                </a:lnTo>
                <a:lnTo>
                  <a:pt x="554799" y="194551"/>
                </a:lnTo>
                <a:lnTo>
                  <a:pt x="555405" y="183384"/>
                </a:lnTo>
                <a:lnTo>
                  <a:pt x="549959" y="174770"/>
                </a:lnTo>
                <a:lnTo>
                  <a:pt x="528310" y="162080"/>
                </a:lnTo>
                <a:lnTo>
                  <a:pt x="505431" y="158779"/>
                </a:lnTo>
                <a:lnTo>
                  <a:pt x="456558" y="166192"/>
                </a:lnTo>
                <a:lnTo>
                  <a:pt x="401844" y="187327"/>
                </a:lnTo>
                <a:lnTo>
                  <a:pt x="349096" y="214032"/>
                </a:lnTo>
                <a:lnTo>
                  <a:pt x="286262" y="255838"/>
                </a:lnTo>
                <a:lnTo>
                  <a:pt x="255467" y="283890"/>
                </a:lnTo>
                <a:lnTo>
                  <a:pt x="251735" y="293247"/>
                </a:lnTo>
                <a:lnTo>
                  <a:pt x="250708" y="316121"/>
                </a:lnTo>
                <a:lnTo>
                  <a:pt x="255581" y="324093"/>
                </a:lnTo>
                <a:lnTo>
                  <a:pt x="263509" y="329407"/>
                </a:lnTo>
                <a:lnTo>
                  <a:pt x="273474" y="332950"/>
                </a:lnTo>
                <a:lnTo>
                  <a:pt x="283626" y="332973"/>
                </a:lnTo>
                <a:lnTo>
                  <a:pt x="346111" y="310940"/>
                </a:lnTo>
                <a:lnTo>
                  <a:pt x="398697" y="279778"/>
                </a:lnTo>
                <a:lnTo>
                  <a:pt x="459665" y="236868"/>
                </a:lnTo>
                <a:lnTo>
                  <a:pt x="521718" y="192823"/>
                </a:lnTo>
                <a:lnTo>
                  <a:pt x="536426" y="177512"/>
                </a:lnTo>
                <a:lnTo>
                  <a:pt x="546863" y="159009"/>
                </a:lnTo>
                <a:lnTo>
                  <a:pt x="547774" y="149161"/>
                </a:lnTo>
                <a:lnTo>
                  <a:pt x="542547" y="128861"/>
                </a:lnTo>
                <a:lnTo>
                  <a:pt x="535539" y="122044"/>
                </a:lnTo>
                <a:lnTo>
                  <a:pt x="515273" y="114469"/>
                </a:lnTo>
                <a:lnTo>
                  <a:pt x="460787" y="121383"/>
                </a:lnTo>
                <a:lnTo>
                  <a:pt x="401466" y="144681"/>
                </a:lnTo>
                <a:lnTo>
                  <a:pt x="349021" y="171813"/>
                </a:lnTo>
                <a:lnTo>
                  <a:pt x="304519" y="205291"/>
                </a:lnTo>
                <a:lnTo>
                  <a:pt x="255467" y="266523"/>
                </a:lnTo>
                <a:lnTo>
                  <a:pt x="239529" y="303567"/>
                </a:lnTo>
                <a:lnTo>
                  <a:pt x="240603" y="330456"/>
                </a:lnTo>
                <a:lnTo>
                  <a:pt x="244165" y="344178"/>
                </a:lnTo>
                <a:lnTo>
                  <a:pt x="252389" y="352156"/>
                </a:lnTo>
                <a:lnTo>
                  <a:pt x="263720" y="356305"/>
                </a:lnTo>
                <a:lnTo>
                  <a:pt x="301376" y="356555"/>
                </a:lnTo>
                <a:lnTo>
                  <a:pt x="345540" y="346159"/>
                </a:lnTo>
                <a:lnTo>
                  <a:pt x="400107" y="311265"/>
                </a:lnTo>
                <a:lnTo>
                  <a:pt x="461983" y="269785"/>
                </a:lnTo>
                <a:lnTo>
                  <a:pt x="495592" y="240588"/>
                </a:lnTo>
                <a:lnTo>
                  <a:pt x="516437" y="211134"/>
                </a:lnTo>
                <a:lnTo>
                  <a:pt x="526281" y="186430"/>
                </a:lnTo>
                <a:lnTo>
                  <a:pt x="522354" y="177971"/>
                </a:lnTo>
                <a:lnTo>
                  <a:pt x="512718" y="172331"/>
                </a:lnTo>
                <a:lnTo>
                  <a:pt x="499274" y="168571"/>
                </a:lnTo>
                <a:lnTo>
                  <a:pt x="474979" y="170633"/>
                </a:lnTo>
                <a:lnTo>
                  <a:pt x="418917" y="191343"/>
                </a:lnTo>
                <a:lnTo>
                  <a:pt x="358083" y="230378"/>
                </a:lnTo>
                <a:lnTo>
                  <a:pt x="304130" y="277676"/>
                </a:lnTo>
                <a:lnTo>
                  <a:pt x="243898" y="334893"/>
                </a:lnTo>
                <a:lnTo>
                  <a:pt x="235833" y="347136"/>
                </a:lnTo>
                <a:lnTo>
                  <a:pt x="233966" y="356468"/>
                </a:lnTo>
                <a:lnTo>
                  <a:pt x="236231" y="363859"/>
                </a:lnTo>
                <a:lnTo>
                  <a:pt x="241250" y="369956"/>
                </a:lnTo>
                <a:lnTo>
                  <a:pt x="249275" y="370511"/>
                </a:lnTo>
                <a:lnTo>
                  <a:pt x="303436" y="348295"/>
                </a:lnTo>
                <a:lnTo>
                  <a:pt x="353183" y="323687"/>
                </a:lnTo>
                <a:lnTo>
                  <a:pt x="408770" y="281688"/>
                </a:lnTo>
                <a:lnTo>
                  <a:pt x="466759" y="229311"/>
                </a:lnTo>
                <a:lnTo>
                  <a:pt x="519871" y="185757"/>
                </a:lnTo>
                <a:lnTo>
                  <a:pt x="519251" y="183371"/>
                </a:lnTo>
                <a:lnTo>
                  <a:pt x="502965" y="186959"/>
                </a:lnTo>
                <a:lnTo>
                  <a:pt x="449779" y="221447"/>
                </a:lnTo>
                <a:lnTo>
                  <a:pt x="388023" y="277546"/>
                </a:lnTo>
                <a:lnTo>
                  <a:pt x="330566" y="331031"/>
                </a:lnTo>
                <a:lnTo>
                  <a:pt x="286565" y="389337"/>
                </a:lnTo>
                <a:lnTo>
                  <a:pt x="281786" y="412250"/>
                </a:lnTo>
                <a:lnTo>
                  <a:pt x="282149" y="423274"/>
                </a:lnTo>
                <a:lnTo>
                  <a:pt x="285900" y="429453"/>
                </a:lnTo>
                <a:lnTo>
                  <a:pt x="291911" y="432403"/>
                </a:lnTo>
                <a:lnTo>
                  <a:pt x="299427" y="433199"/>
                </a:lnTo>
                <a:lnTo>
                  <a:pt x="317137" y="427846"/>
                </a:lnTo>
                <a:lnTo>
                  <a:pt x="357103" y="405345"/>
                </a:lnTo>
                <a:lnTo>
                  <a:pt x="360436" y="398783"/>
                </a:lnTo>
                <a:lnTo>
                  <a:pt x="359149" y="392069"/>
                </a:lnTo>
                <a:lnTo>
                  <a:pt x="354781" y="385253"/>
                </a:lnTo>
                <a:lnTo>
                  <a:pt x="347190" y="383049"/>
                </a:lnTo>
                <a:lnTo>
                  <a:pt x="312979" y="391125"/>
                </a:lnTo>
                <a:lnTo>
                  <a:pt x="252730" y="417935"/>
                </a:lnTo>
                <a:lnTo>
                  <a:pt x="197883" y="446611"/>
                </a:lnTo>
                <a:lnTo>
                  <a:pt x="256952" y="415147"/>
                </a:lnTo>
                <a:lnTo>
                  <a:pt x="307797" y="390207"/>
                </a:lnTo>
                <a:lnTo>
                  <a:pt x="349669" y="364115"/>
                </a:lnTo>
                <a:lnTo>
                  <a:pt x="350800" y="360768"/>
                </a:lnTo>
                <a:lnTo>
                  <a:pt x="346876" y="359707"/>
                </a:lnTo>
                <a:lnTo>
                  <a:pt x="339580" y="360169"/>
                </a:lnTo>
                <a:lnTo>
                  <a:pt x="325234" y="366922"/>
                </a:lnTo>
                <a:lnTo>
                  <a:pt x="300885" y="380758"/>
                </a:lnTo>
                <a:lnTo>
                  <a:pt x="274563" y="395385"/>
                </a:lnTo>
                <a:lnTo>
                  <a:pt x="239119" y="426879"/>
                </a:lnTo>
                <a:lnTo>
                  <a:pt x="236157" y="431856"/>
                </a:lnTo>
                <a:lnTo>
                  <a:pt x="237692" y="434005"/>
                </a:lnTo>
                <a:lnTo>
                  <a:pt x="251289" y="434793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06153" y="248110"/>
            <a:ext cx="6816397" cy="836326"/>
            <a:chOff x="406153" y="248110"/>
            <a:chExt cx="6816397" cy="836326"/>
          </a:xfrm>
        </p:grpSpPr>
        <p:sp>
          <p:nvSpPr>
            <p:cNvPr id="2" name="Freeform 1"/>
            <p:cNvSpPr/>
            <p:nvPr/>
          </p:nvSpPr>
          <p:spPr>
            <a:xfrm>
              <a:off x="579067" y="45272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17" y="21153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6153" y="328680"/>
              <a:ext cx="413262" cy="407274"/>
            </a:xfrm>
            <a:custGeom>
              <a:avLst/>
              <a:gdLst/>
              <a:ahLst/>
              <a:cxnLst/>
              <a:rect l="0" t="0" r="0" b="0"/>
              <a:pathLst>
                <a:path w="413262" h="407274">
                  <a:moveTo>
                    <a:pt x="278199" y="18760"/>
                  </a:moveTo>
                  <a:lnTo>
                    <a:pt x="250643" y="11524"/>
                  </a:lnTo>
                  <a:lnTo>
                    <a:pt x="208683" y="11547"/>
                  </a:lnTo>
                  <a:lnTo>
                    <a:pt x="151990" y="31330"/>
                  </a:lnTo>
                  <a:lnTo>
                    <a:pt x="91260" y="64652"/>
                  </a:lnTo>
                  <a:lnTo>
                    <a:pt x="45293" y="105103"/>
                  </a:lnTo>
                  <a:lnTo>
                    <a:pt x="25786" y="140789"/>
                  </a:lnTo>
                  <a:lnTo>
                    <a:pt x="4956" y="200296"/>
                  </a:lnTo>
                  <a:lnTo>
                    <a:pt x="0" y="226954"/>
                  </a:lnTo>
                  <a:lnTo>
                    <a:pt x="6350" y="285316"/>
                  </a:lnTo>
                  <a:lnTo>
                    <a:pt x="18667" y="329366"/>
                  </a:lnTo>
                  <a:lnTo>
                    <a:pt x="43789" y="370103"/>
                  </a:lnTo>
                  <a:lnTo>
                    <a:pt x="69924" y="387764"/>
                  </a:lnTo>
                  <a:lnTo>
                    <a:pt x="111366" y="403042"/>
                  </a:lnTo>
                  <a:lnTo>
                    <a:pt x="163399" y="407273"/>
                  </a:lnTo>
                  <a:lnTo>
                    <a:pt x="201680" y="404886"/>
                  </a:lnTo>
                  <a:lnTo>
                    <a:pt x="251646" y="388010"/>
                  </a:lnTo>
                  <a:lnTo>
                    <a:pt x="309061" y="352189"/>
                  </a:lnTo>
                  <a:lnTo>
                    <a:pt x="353926" y="308637"/>
                  </a:lnTo>
                  <a:lnTo>
                    <a:pt x="390308" y="251356"/>
                  </a:lnTo>
                  <a:lnTo>
                    <a:pt x="405913" y="219089"/>
                  </a:lnTo>
                  <a:lnTo>
                    <a:pt x="413261" y="167169"/>
                  </a:lnTo>
                  <a:lnTo>
                    <a:pt x="412194" y="119925"/>
                  </a:lnTo>
                  <a:lnTo>
                    <a:pt x="403653" y="90238"/>
                  </a:lnTo>
                  <a:lnTo>
                    <a:pt x="388938" y="67686"/>
                  </a:lnTo>
                  <a:lnTo>
                    <a:pt x="347937" y="27846"/>
                  </a:lnTo>
                  <a:lnTo>
                    <a:pt x="305882" y="9333"/>
                  </a:lnTo>
                  <a:lnTo>
                    <a:pt x="252862" y="0"/>
                  </a:lnTo>
                  <a:lnTo>
                    <a:pt x="199668" y="6562"/>
                  </a:lnTo>
                  <a:lnTo>
                    <a:pt x="162385" y="18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10777" y="400082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5881"/>
                  </a:lnTo>
                  <a:lnTo>
                    <a:pt x="25" y="206068"/>
                  </a:lnTo>
                  <a:lnTo>
                    <a:pt x="5" y="2630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368497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20409" y="5589"/>
                  </a:lnTo>
                  <a:lnTo>
                    <a:pt x="267405" y="10723"/>
                  </a:lnTo>
                  <a:lnTo>
                    <a:pt x="212568" y="18669"/>
                  </a:lnTo>
                  <a:lnTo>
                    <a:pt x="158520" y="20349"/>
                  </a:lnTo>
                  <a:lnTo>
                    <a:pt x="105461" y="20847"/>
                  </a:lnTo>
                  <a:lnTo>
                    <a:pt x="46308" y="266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368497"/>
              <a:ext cx="368498" cy="334463"/>
            </a:xfrm>
            <a:custGeom>
              <a:avLst/>
              <a:gdLst/>
              <a:ahLst/>
              <a:cxnLst/>
              <a:rect l="0" t="0" r="0" b="0"/>
              <a:pathLst>
                <a:path w="368498" h="334463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10722" y="162968"/>
                  </a:lnTo>
                  <a:lnTo>
                    <a:pt x="17475" y="213363"/>
                  </a:lnTo>
                  <a:lnTo>
                    <a:pt x="20349" y="272906"/>
                  </a:lnTo>
                  <a:lnTo>
                    <a:pt x="20964" y="334462"/>
                  </a:lnTo>
                  <a:lnTo>
                    <a:pt x="19859" y="319938"/>
                  </a:lnTo>
                  <a:lnTo>
                    <a:pt x="14983" y="292888"/>
                  </a:lnTo>
                  <a:lnTo>
                    <a:pt x="20026" y="230726"/>
                  </a:lnTo>
                  <a:lnTo>
                    <a:pt x="31930" y="192365"/>
                  </a:lnTo>
                  <a:lnTo>
                    <a:pt x="46946" y="175963"/>
                  </a:lnTo>
                  <a:lnTo>
                    <a:pt x="55864" y="169951"/>
                  </a:lnTo>
                  <a:lnTo>
                    <a:pt x="65318" y="168283"/>
                  </a:lnTo>
                  <a:lnTo>
                    <a:pt x="85182" y="172668"/>
                  </a:lnTo>
                  <a:lnTo>
                    <a:pt x="93053" y="179453"/>
                  </a:lnTo>
                  <a:lnTo>
                    <a:pt x="123763" y="231458"/>
                  </a:lnTo>
                  <a:lnTo>
                    <a:pt x="132987" y="268751"/>
                  </a:lnTo>
                  <a:lnTo>
                    <a:pt x="136103" y="313916"/>
                  </a:lnTo>
                  <a:lnTo>
                    <a:pt x="142358" y="281472"/>
                  </a:lnTo>
                  <a:lnTo>
                    <a:pt x="154517" y="265089"/>
                  </a:lnTo>
                  <a:lnTo>
                    <a:pt x="162673" y="257444"/>
                  </a:lnTo>
                  <a:lnTo>
                    <a:pt x="184213" y="248950"/>
                  </a:lnTo>
                  <a:lnTo>
                    <a:pt x="236169" y="243498"/>
                  </a:lnTo>
                  <a:lnTo>
                    <a:pt x="290322" y="234015"/>
                  </a:lnTo>
                  <a:lnTo>
                    <a:pt x="313865" y="227619"/>
                  </a:lnTo>
                  <a:lnTo>
                    <a:pt x="322717" y="221936"/>
                  </a:lnTo>
                  <a:lnTo>
                    <a:pt x="335672" y="206263"/>
                  </a:lnTo>
                  <a:lnTo>
                    <a:pt x="339090" y="184479"/>
                  </a:lnTo>
                  <a:lnTo>
                    <a:pt x="335540" y="161539"/>
                  </a:lnTo>
                  <a:lnTo>
                    <a:pt x="326164" y="143545"/>
                  </a:lnTo>
                  <a:lnTo>
                    <a:pt x="302142" y="120261"/>
                  </a:lnTo>
                  <a:lnTo>
                    <a:pt x="291505" y="116439"/>
                  </a:lnTo>
                  <a:lnTo>
                    <a:pt x="267208" y="115311"/>
                  </a:lnTo>
                  <a:lnTo>
                    <a:pt x="232811" y="126843"/>
                  </a:lnTo>
                  <a:lnTo>
                    <a:pt x="205981" y="145078"/>
                  </a:lnTo>
                  <a:lnTo>
                    <a:pt x="188803" y="170888"/>
                  </a:lnTo>
                  <a:lnTo>
                    <a:pt x="181893" y="206351"/>
                  </a:lnTo>
                  <a:lnTo>
                    <a:pt x="185436" y="252084"/>
                  </a:lnTo>
                  <a:lnTo>
                    <a:pt x="199483" y="291500"/>
                  </a:lnTo>
                  <a:lnTo>
                    <a:pt x="218121" y="308150"/>
                  </a:lnTo>
                  <a:lnTo>
                    <a:pt x="242002" y="318280"/>
                  </a:lnTo>
                  <a:lnTo>
                    <a:pt x="280584" y="322812"/>
                  </a:lnTo>
                  <a:lnTo>
                    <a:pt x="314763" y="316097"/>
                  </a:lnTo>
                  <a:lnTo>
                    <a:pt x="36849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4764" y="315854"/>
              <a:ext cx="160322" cy="371600"/>
            </a:xfrm>
            <a:custGeom>
              <a:avLst/>
              <a:gdLst/>
              <a:ahLst/>
              <a:cxnLst/>
              <a:rect l="0" t="0" r="0" b="0"/>
              <a:pathLst>
                <a:path w="160322" h="37160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0" y="200219"/>
                  </a:lnTo>
                  <a:lnTo>
                    <a:pt x="9244" y="249617"/>
                  </a:lnTo>
                  <a:lnTo>
                    <a:pt x="15342" y="308231"/>
                  </a:lnTo>
                  <a:lnTo>
                    <a:pt x="13317" y="345182"/>
                  </a:lnTo>
                  <a:lnTo>
                    <a:pt x="11001" y="349444"/>
                  </a:lnTo>
                  <a:lnTo>
                    <a:pt x="8287" y="348776"/>
                  </a:lnTo>
                  <a:lnTo>
                    <a:pt x="5308" y="344822"/>
                  </a:lnTo>
                  <a:lnTo>
                    <a:pt x="1115" y="316899"/>
                  </a:lnTo>
                  <a:lnTo>
                    <a:pt x="5462" y="278990"/>
                  </a:lnTo>
                  <a:lnTo>
                    <a:pt x="14154" y="258137"/>
                  </a:lnTo>
                  <a:lnTo>
                    <a:pt x="19748" y="249300"/>
                  </a:lnTo>
                  <a:lnTo>
                    <a:pt x="35322" y="236362"/>
                  </a:lnTo>
                  <a:lnTo>
                    <a:pt x="55112" y="227883"/>
                  </a:lnTo>
                  <a:lnTo>
                    <a:pt x="91391" y="224279"/>
                  </a:lnTo>
                  <a:lnTo>
                    <a:pt x="113956" y="227581"/>
                  </a:lnTo>
                  <a:lnTo>
                    <a:pt x="132564" y="236068"/>
                  </a:lnTo>
                  <a:lnTo>
                    <a:pt x="140802" y="241607"/>
                  </a:lnTo>
                  <a:lnTo>
                    <a:pt x="153074" y="257120"/>
                  </a:lnTo>
                  <a:lnTo>
                    <a:pt x="157985" y="266170"/>
                  </a:lnTo>
                  <a:lnTo>
                    <a:pt x="160321" y="285584"/>
                  </a:lnTo>
                  <a:lnTo>
                    <a:pt x="152289" y="326643"/>
                  </a:lnTo>
                  <a:lnTo>
                    <a:pt x="137212" y="352457"/>
                  </a:lnTo>
                  <a:lnTo>
                    <a:pt x="118333" y="364488"/>
                  </a:lnTo>
                  <a:lnTo>
                    <a:pt x="106748" y="369334"/>
                  </a:lnTo>
                  <a:lnTo>
                    <a:pt x="81397" y="371599"/>
                  </a:lnTo>
                  <a:lnTo>
                    <a:pt x="19969" y="360437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6269" y="494839"/>
              <a:ext cx="126343" cy="193046"/>
            </a:xfrm>
            <a:custGeom>
              <a:avLst/>
              <a:gdLst/>
              <a:ahLst/>
              <a:cxnLst/>
              <a:rect l="0" t="0" r="0" b="0"/>
              <a:pathLst>
                <a:path w="126343" h="193046">
                  <a:moveTo>
                    <a:pt x="0" y="73699"/>
                  </a:moveTo>
                  <a:lnTo>
                    <a:pt x="17958" y="137127"/>
                  </a:lnTo>
                  <a:lnTo>
                    <a:pt x="36301" y="193045"/>
                  </a:lnTo>
                  <a:lnTo>
                    <a:pt x="17184" y="135776"/>
                  </a:lnTo>
                  <a:lnTo>
                    <a:pt x="6911" y="104961"/>
                  </a:lnTo>
                  <a:lnTo>
                    <a:pt x="7637" y="62425"/>
                  </a:lnTo>
                  <a:lnTo>
                    <a:pt x="15482" y="39053"/>
                  </a:lnTo>
                  <a:lnTo>
                    <a:pt x="20850" y="29545"/>
                  </a:lnTo>
                  <a:lnTo>
                    <a:pt x="39293" y="15861"/>
                  </a:lnTo>
                  <a:lnTo>
                    <a:pt x="63087" y="70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74197" y="524057"/>
              <a:ext cx="147399" cy="170824"/>
            </a:xfrm>
            <a:custGeom>
              <a:avLst/>
              <a:gdLst/>
              <a:ahLst/>
              <a:cxnLst/>
              <a:rect l="0" t="0" r="0" b="0"/>
              <a:pathLst>
                <a:path w="147399" h="170824">
                  <a:moveTo>
                    <a:pt x="0" y="65538"/>
                  </a:moveTo>
                  <a:lnTo>
                    <a:pt x="17980" y="81179"/>
                  </a:lnTo>
                  <a:lnTo>
                    <a:pt x="64152" y="100382"/>
                  </a:lnTo>
                  <a:lnTo>
                    <a:pt x="84664" y="101302"/>
                  </a:lnTo>
                  <a:lnTo>
                    <a:pt x="104308" y="96641"/>
                  </a:lnTo>
                  <a:lnTo>
                    <a:pt x="120838" y="86771"/>
                  </a:lnTo>
                  <a:lnTo>
                    <a:pt x="125012" y="78523"/>
                  </a:lnTo>
                  <a:lnTo>
                    <a:pt x="126531" y="56882"/>
                  </a:lnTo>
                  <a:lnTo>
                    <a:pt x="115219" y="23979"/>
                  </a:lnTo>
                  <a:lnTo>
                    <a:pt x="100341" y="8853"/>
                  </a:lnTo>
                  <a:lnTo>
                    <a:pt x="91460" y="3182"/>
                  </a:lnTo>
                  <a:lnTo>
                    <a:pt x="69115" y="0"/>
                  </a:lnTo>
                  <a:lnTo>
                    <a:pt x="45925" y="3655"/>
                  </a:lnTo>
                  <a:lnTo>
                    <a:pt x="27820" y="13078"/>
                  </a:lnTo>
                  <a:lnTo>
                    <a:pt x="15094" y="28185"/>
                  </a:lnTo>
                  <a:lnTo>
                    <a:pt x="6708" y="47767"/>
                  </a:lnTo>
                  <a:lnTo>
                    <a:pt x="2981" y="72068"/>
                  </a:lnTo>
                  <a:lnTo>
                    <a:pt x="7564" y="95347"/>
                  </a:lnTo>
                  <a:lnTo>
                    <a:pt x="23298" y="125063"/>
                  </a:lnTo>
                  <a:lnTo>
                    <a:pt x="45897" y="148686"/>
                  </a:lnTo>
                  <a:lnTo>
                    <a:pt x="55164" y="156065"/>
                  </a:lnTo>
                  <a:lnTo>
                    <a:pt x="77940" y="164264"/>
                  </a:lnTo>
                  <a:lnTo>
                    <a:pt x="113950" y="168880"/>
                  </a:lnTo>
                  <a:lnTo>
                    <a:pt x="147398" y="170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1601" y="564087"/>
              <a:ext cx="171623" cy="125958"/>
            </a:xfrm>
            <a:custGeom>
              <a:avLst/>
              <a:gdLst/>
              <a:ahLst/>
              <a:cxnLst/>
              <a:rect l="0" t="0" r="0" b="0"/>
              <a:pathLst>
                <a:path w="171623" h="125958">
                  <a:moveTo>
                    <a:pt x="87394" y="88679"/>
                  </a:moveTo>
                  <a:lnTo>
                    <a:pt x="98572" y="71912"/>
                  </a:lnTo>
                  <a:lnTo>
                    <a:pt x="100940" y="54321"/>
                  </a:lnTo>
                  <a:lnTo>
                    <a:pt x="92929" y="14432"/>
                  </a:lnTo>
                  <a:lnTo>
                    <a:pt x="86405" y="7596"/>
                  </a:lnTo>
                  <a:lnTo>
                    <a:pt x="66677" y="0"/>
                  </a:lnTo>
                  <a:lnTo>
                    <a:pt x="57205" y="314"/>
                  </a:lnTo>
                  <a:lnTo>
                    <a:pt x="40441" y="6902"/>
                  </a:lnTo>
                  <a:lnTo>
                    <a:pt x="17850" y="23765"/>
                  </a:lnTo>
                  <a:lnTo>
                    <a:pt x="6572" y="43061"/>
                  </a:lnTo>
                  <a:lnTo>
                    <a:pt x="0" y="66065"/>
                  </a:lnTo>
                  <a:lnTo>
                    <a:pt x="979" y="87987"/>
                  </a:lnTo>
                  <a:lnTo>
                    <a:pt x="8433" y="106309"/>
                  </a:lnTo>
                  <a:lnTo>
                    <a:pt x="13696" y="114471"/>
                  </a:lnTo>
                  <a:lnTo>
                    <a:pt x="21884" y="119911"/>
                  </a:lnTo>
                  <a:lnTo>
                    <a:pt x="43460" y="125957"/>
                  </a:lnTo>
                  <a:lnTo>
                    <a:pt x="53426" y="125229"/>
                  </a:lnTo>
                  <a:lnTo>
                    <a:pt x="70737" y="118182"/>
                  </a:lnTo>
                  <a:lnTo>
                    <a:pt x="83110" y="104131"/>
                  </a:lnTo>
                  <a:lnTo>
                    <a:pt x="100585" y="66515"/>
                  </a:lnTo>
                  <a:lnTo>
                    <a:pt x="104377" y="63375"/>
                  </a:lnTo>
                  <a:lnTo>
                    <a:pt x="108075" y="64791"/>
                  </a:lnTo>
                  <a:lnTo>
                    <a:pt x="153300" y="111207"/>
                  </a:lnTo>
                  <a:lnTo>
                    <a:pt x="171622" y="120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1897" y="264320"/>
              <a:ext cx="130311" cy="429166"/>
            </a:xfrm>
            <a:custGeom>
              <a:avLst/>
              <a:gdLst/>
              <a:ahLst/>
              <a:cxnLst/>
              <a:rect l="0" t="0" r="0" b="0"/>
              <a:pathLst>
                <a:path w="130311" h="429166">
                  <a:moveTo>
                    <a:pt x="98724" y="356861"/>
                  </a:moveTo>
                  <a:lnTo>
                    <a:pt x="78481" y="312898"/>
                  </a:lnTo>
                  <a:lnTo>
                    <a:pt x="62821" y="299107"/>
                  </a:lnTo>
                  <a:lnTo>
                    <a:pt x="53732" y="293792"/>
                  </a:lnTo>
                  <a:lnTo>
                    <a:pt x="45333" y="292588"/>
                  </a:lnTo>
                  <a:lnTo>
                    <a:pt x="29761" y="297490"/>
                  </a:lnTo>
                  <a:lnTo>
                    <a:pt x="18161" y="310586"/>
                  </a:lnTo>
                  <a:lnTo>
                    <a:pt x="1182" y="353179"/>
                  </a:lnTo>
                  <a:lnTo>
                    <a:pt x="0" y="376282"/>
                  </a:lnTo>
                  <a:lnTo>
                    <a:pt x="8773" y="419709"/>
                  </a:lnTo>
                  <a:lnTo>
                    <a:pt x="15360" y="425666"/>
                  </a:lnTo>
                  <a:lnTo>
                    <a:pt x="24431" y="428467"/>
                  </a:lnTo>
                  <a:lnTo>
                    <a:pt x="35158" y="429165"/>
                  </a:lnTo>
                  <a:lnTo>
                    <a:pt x="56435" y="420581"/>
                  </a:lnTo>
                  <a:lnTo>
                    <a:pt x="75250" y="405068"/>
                  </a:lnTo>
                  <a:lnTo>
                    <a:pt x="92419" y="375434"/>
                  </a:lnTo>
                  <a:lnTo>
                    <a:pt x="108701" y="324092"/>
                  </a:lnTo>
                  <a:lnTo>
                    <a:pt x="123182" y="263300"/>
                  </a:lnTo>
                  <a:lnTo>
                    <a:pt x="128198" y="212286"/>
                  </a:lnTo>
                  <a:lnTo>
                    <a:pt x="124095" y="154537"/>
                  </a:lnTo>
                  <a:lnTo>
                    <a:pt x="121059" y="98561"/>
                  </a:lnTo>
                  <a:lnTo>
                    <a:pt x="111628" y="35651"/>
                  </a:lnTo>
                  <a:lnTo>
                    <a:pt x="105239" y="6650"/>
                  </a:lnTo>
                  <a:lnTo>
                    <a:pt x="100728" y="555"/>
                  </a:lnTo>
                  <a:lnTo>
                    <a:pt x="95381" y="0"/>
                  </a:lnTo>
                  <a:lnTo>
                    <a:pt x="89476" y="3140"/>
                  </a:lnTo>
                  <a:lnTo>
                    <a:pt x="79796" y="19108"/>
                  </a:lnTo>
                  <a:lnTo>
                    <a:pt x="75577" y="29917"/>
                  </a:lnTo>
                  <a:lnTo>
                    <a:pt x="76041" y="90461"/>
                  </a:lnTo>
                  <a:lnTo>
                    <a:pt x="78355" y="144957"/>
                  </a:lnTo>
                  <a:lnTo>
                    <a:pt x="89025" y="202829"/>
                  </a:lnTo>
                  <a:lnTo>
                    <a:pt x="98970" y="252730"/>
                  </a:lnTo>
                  <a:lnTo>
                    <a:pt x="109326" y="301441"/>
                  </a:lnTo>
                  <a:lnTo>
                    <a:pt x="123305" y="359822"/>
                  </a:lnTo>
                  <a:lnTo>
                    <a:pt x="130310" y="398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05644" y="368497"/>
              <a:ext cx="308224" cy="269418"/>
            </a:xfrm>
            <a:custGeom>
              <a:avLst/>
              <a:gdLst/>
              <a:ahLst/>
              <a:cxnLst/>
              <a:rect l="0" t="0" r="0" b="0"/>
              <a:pathLst>
                <a:path w="308224" h="269418">
                  <a:moveTo>
                    <a:pt x="5589" y="31585"/>
                  </a:moveTo>
                  <a:lnTo>
                    <a:pt x="0" y="48353"/>
                  </a:lnTo>
                  <a:lnTo>
                    <a:pt x="4044" y="107031"/>
                  </a:lnTo>
                  <a:lnTo>
                    <a:pt x="10873" y="156193"/>
                  </a:lnTo>
                  <a:lnTo>
                    <a:pt x="38332" y="210341"/>
                  </a:lnTo>
                  <a:lnTo>
                    <a:pt x="52897" y="229186"/>
                  </a:lnTo>
                  <a:lnTo>
                    <a:pt x="71068" y="241460"/>
                  </a:lnTo>
                  <a:lnTo>
                    <a:pt x="90843" y="244576"/>
                  </a:lnTo>
                  <a:lnTo>
                    <a:pt x="101029" y="243769"/>
                  </a:lnTo>
                  <a:lnTo>
                    <a:pt x="108990" y="238552"/>
                  </a:lnTo>
                  <a:lnTo>
                    <a:pt x="120955" y="220277"/>
                  </a:lnTo>
                  <a:lnTo>
                    <a:pt x="134268" y="183680"/>
                  </a:lnTo>
                  <a:lnTo>
                    <a:pt x="135699" y="160014"/>
                  </a:lnTo>
                  <a:lnTo>
                    <a:pt x="134443" y="148790"/>
                  </a:lnTo>
                  <a:lnTo>
                    <a:pt x="134775" y="145987"/>
                  </a:lnTo>
                  <a:lnTo>
                    <a:pt x="153360" y="201088"/>
                  </a:lnTo>
                  <a:lnTo>
                    <a:pt x="161342" y="220394"/>
                  </a:lnTo>
                  <a:lnTo>
                    <a:pt x="192230" y="259148"/>
                  </a:lnTo>
                  <a:lnTo>
                    <a:pt x="212153" y="267255"/>
                  </a:lnTo>
                  <a:lnTo>
                    <a:pt x="224017" y="269417"/>
                  </a:lnTo>
                  <a:lnTo>
                    <a:pt x="243438" y="265580"/>
                  </a:lnTo>
                  <a:lnTo>
                    <a:pt x="259868" y="254906"/>
                  </a:lnTo>
                  <a:lnTo>
                    <a:pt x="281102" y="229166"/>
                  </a:lnTo>
                  <a:lnTo>
                    <a:pt x="303205" y="173071"/>
                  </a:lnTo>
                  <a:lnTo>
                    <a:pt x="308223" y="120018"/>
                  </a:lnTo>
                  <a:lnTo>
                    <a:pt x="296061" y="63725"/>
                  </a:lnTo>
                  <a:lnTo>
                    <a:pt x="274008" y="16840"/>
                  </a:lnTo>
                  <a:lnTo>
                    <a:pt x="2688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40691" y="460244"/>
              <a:ext cx="186440" cy="161584"/>
            </a:xfrm>
            <a:custGeom>
              <a:avLst/>
              <a:gdLst/>
              <a:ahLst/>
              <a:cxnLst/>
              <a:rect l="0" t="0" r="0" b="0"/>
              <a:pathLst>
                <a:path w="186440" h="161584">
                  <a:moveTo>
                    <a:pt x="133796" y="97766"/>
                  </a:moveTo>
                  <a:lnTo>
                    <a:pt x="114668" y="45061"/>
                  </a:lnTo>
                  <a:lnTo>
                    <a:pt x="103458" y="29108"/>
                  </a:lnTo>
                  <a:lnTo>
                    <a:pt x="87557" y="17338"/>
                  </a:lnTo>
                  <a:lnTo>
                    <a:pt x="48753" y="251"/>
                  </a:lnTo>
                  <a:lnTo>
                    <a:pt x="39666" y="0"/>
                  </a:lnTo>
                  <a:lnTo>
                    <a:pt x="23330" y="5961"/>
                  </a:lnTo>
                  <a:lnTo>
                    <a:pt x="11391" y="22649"/>
                  </a:lnTo>
                  <a:lnTo>
                    <a:pt x="3354" y="45663"/>
                  </a:lnTo>
                  <a:lnTo>
                    <a:pt x="0" y="83758"/>
                  </a:lnTo>
                  <a:lnTo>
                    <a:pt x="7065" y="117792"/>
                  </a:lnTo>
                  <a:lnTo>
                    <a:pt x="17420" y="139422"/>
                  </a:lnTo>
                  <a:lnTo>
                    <a:pt x="32941" y="154494"/>
                  </a:lnTo>
                  <a:lnTo>
                    <a:pt x="41992" y="160151"/>
                  </a:lnTo>
                  <a:lnTo>
                    <a:pt x="50367" y="161583"/>
                  </a:lnTo>
                  <a:lnTo>
                    <a:pt x="58289" y="160198"/>
                  </a:lnTo>
                  <a:lnTo>
                    <a:pt x="65911" y="156935"/>
                  </a:lnTo>
                  <a:lnTo>
                    <a:pt x="87816" y="135574"/>
                  </a:lnTo>
                  <a:lnTo>
                    <a:pt x="95813" y="113790"/>
                  </a:lnTo>
                  <a:lnTo>
                    <a:pt x="106536" y="61677"/>
                  </a:lnTo>
                  <a:lnTo>
                    <a:pt x="108604" y="57329"/>
                  </a:lnTo>
                  <a:lnTo>
                    <a:pt x="109982" y="59110"/>
                  </a:lnTo>
                  <a:lnTo>
                    <a:pt x="117784" y="90000"/>
                  </a:lnTo>
                  <a:lnTo>
                    <a:pt x="138995" y="128727"/>
                  </a:lnTo>
                  <a:lnTo>
                    <a:pt x="152095" y="145062"/>
                  </a:lnTo>
                  <a:lnTo>
                    <a:pt x="165715" y="153881"/>
                  </a:lnTo>
                  <a:lnTo>
                    <a:pt x="186439" y="160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424261"/>
              <a:ext cx="174056" cy="220970"/>
            </a:xfrm>
            <a:custGeom>
              <a:avLst/>
              <a:gdLst/>
              <a:ahLst/>
              <a:cxnLst/>
              <a:rect l="0" t="0" r="0" b="0"/>
              <a:pathLst>
                <a:path w="174056" h="220970">
                  <a:moveTo>
                    <a:pt x="126342" y="17935"/>
                  </a:moveTo>
                  <a:lnTo>
                    <a:pt x="115164" y="6757"/>
                  </a:lnTo>
                  <a:lnTo>
                    <a:pt x="97197" y="1269"/>
                  </a:lnTo>
                  <a:lnTo>
                    <a:pt x="74784" y="0"/>
                  </a:lnTo>
                  <a:lnTo>
                    <a:pt x="53125" y="3335"/>
                  </a:lnTo>
                  <a:lnTo>
                    <a:pt x="34919" y="11836"/>
                  </a:lnTo>
                  <a:lnTo>
                    <a:pt x="26789" y="17379"/>
                  </a:lnTo>
                  <a:lnTo>
                    <a:pt x="14636" y="32896"/>
                  </a:lnTo>
                  <a:lnTo>
                    <a:pt x="9757" y="41947"/>
                  </a:lnTo>
                  <a:lnTo>
                    <a:pt x="7456" y="61363"/>
                  </a:lnTo>
                  <a:lnTo>
                    <a:pt x="8480" y="71453"/>
                  </a:lnTo>
                  <a:lnTo>
                    <a:pt x="18977" y="88904"/>
                  </a:lnTo>
                  <a:lnTo>
                    <a:pt x="26689" y="96834"/>
                  </a:lnTo>
                  <a:lnTo>
                    <a:pt x="47737" y="105644"/>
                  </a:lnTo>
                  <a:lnTo>
                    <a:pt x="99377" y="111300"/>
                  </a:lnTo>
                  <a:lnTo>
                    <a:pt x="135120" y="123458"/>
                  </a:lnTo>
                  <a:lnTo>
                    <a:pt x="162348" y="141878"/>
                  </a:lnTo>
                  <a:lnTo>
                    <a:pt x="171591" y="161538"/>
                  </a:lnTo>
                  <a:lnTo>
                    <a:pt x="174055" y="173332"/>
                  </a:lnTo>
                  <a:lnTo>
                    <a:pt x="173359" y="183534"/>
                  </a:lnTo>
                  <a:lnTo>
                    <a:pt x="166346" y="201109"/>
                  </a:lnTo>
                  <a:lnTo>
                    <a:pt x="152311" y="213600"/>
                  </a:lnTo>
                  <a:lnTo>
                    <a:pt x="143654" y="218568"/>
                  </a:lnTo>
                  <a:lnTo>
                    <a:pt x="124678" y="220969"/>
                  </a:lnTo>
                  <a:lnTo>
                    <a:pt x="63025" y="206787"/>
                  </a:lnTo>
                  <a:lnTo>
                    <a:pt x="21028" y="187690"/>
                  </a:lnTo>
                  <a:lnTo>
                    <a:pt x="9346" y="178000"/>
                  </a:lnTo>
                  <a:lnTo>
                    <a:pt x="0" y="165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32497" y="273740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3"/>
                  </a:lnTo>
                  <a:lnTo>
                    <a:pt x="29650" y="230217"/>
                  </a:lnTo>
                  <a:lnTo>
                    <a:pt x="39609" y="289147"/>
                  </a:lnTo>
                  <a:lnTo>
                    <a:pt x="50695" y="352286"/>
                  </a:lnTo>
                  <a:lnTo>
                    <a:pt x="50175" y="357690"/>
                  </a:lnTo>
                  <a:lnTo>
                    <a:pt x="48658" y="357783"/>
                  </a:lnTo>
                  <a:lnTo>
                    <a:pt x="46476" y="354336"/>
                  </a:lnTo>
                  <a:lnTo>
                    <a:pt x="34355" y="291085"/>
                  </a:lnTo>
                  <a:lnTo>
                    <a:pt x="35526" y="247295"/>
                  </a:lnTo>
                  <a:lnTo>
                    <a:pt x="41526" y="224553"/>
                  </a:lnTo>
                  <a:lnTo>
                    <a:pt x="51991" y="206646"/>
                  </a:lnTo>
                  <a:lnTo>
                    <a:pt x="67561" y="194008"/>
                  </a:lnTo>
                  <a:lnTo>
                    <a:pt x="76626" y="189001"/>
                  </a:lnTo>
                  <a:lnTo>
                    <a:pt x="99177" y="186556"/>
                  </a:lnTo>
                  <a:lnTo>
                    <a:pt x="111741" y="187542"/>
                  </a:lnTo>
                  <a:lnTo>
                    <a:pt x="135061" y="197996"/>
                  </a:lnTo>
                  <a:lnTo>
                    <a:pt x="173038" y="227714"/>
                  </a:lnTo>
                  <a:lnTo>
                    <a:pt x="190221" y="254644"/>
                  </a:lnTo>
                  <a:lnTo>
                    <a:pt x="205337" y="303591"/>
                  </a:lnTo>
                  <a:lnTo>
                    <a:pt x="209537" y="348961"/>
                  </a:lnTo>
                  <a:lnTo>
                    <a:pt x="21057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70740" y="478905"/>
              <a:ext cx="193427" cy="163334"/>
            </a:xfrm>
            <a:custGeom>
              <a:avLst/>
              <a:gdLst/>
              <a:ahLst/>
              <a:cxnLst/>
              <a:rect l="0" t="0" r="0" b="0"/>
              <a:pathLst>
                <a:path w="193427" h="163334">
                  <a:moveTo>
                    <a:pt x="77612" y="110690"/>
                  </a:moveTo>
                  <a:lnTo>
                    <a:pt x="93254" y="92710"/>
                  </a:lnTo>
                  <a:lnTo>
                    <a:pt x="101332" y="75793"/>
                  </a:lnTo>
                  <a:lnTo>
                    <a:pt x="102582" y="53456"/>
                  </a:lnTo>
                  <a:lnTo>
                    <a:pt x="98069" y="30271"/>
                  </a:lnTo>
                  <a:lnTo>
                    <a:pt x="88264" y="12167"/>
                  </a:lnTo>
                  <a:lnTo>
                    <a:pt x="80034" y="6404"/>
                  </a:lnTo>
                  <a:lnTo>
                    <a:pt x="58412" y="0"/>
                  </a:lnTo>
                  <a:lnTo>
                    <a:pt x="48434" y="632"/>
                  </a:lnTo>
                  <a:lnTo>
                    <a:pt x="31109" y="7573"/>
                  </a:lnTo>
                  <a:lnTo>
                    <a:pt x="18730" y="21577"/>
                  </a:lnTo>
                  <a:lnTo>
                    <a:pt x="1251" y="59163"/>
                  </a:lnTo>
                  <a:lnTo>
                    <a:pt x="0" y="82720"/>
                  </a:lnTo>
                  <a:lnTo>
                    <a:pt x="4514" y="107618"/>
                  </a:lnTo>
                  <a:lnTo>
                    <a:pt x="14318" y="130382"/>
                  </a:lnTo>
                  <a:lnTo>
                    <a:pt x="29595" y="145958"/>
                  </a:lnTo>
                  <a:lnTo>
                    <a:pt x="38581" y="151750"/>
                  </a:lnTo>
                  <a:lnTo>
                    <a:pt x="46913" y="152101"/>
                  </a:lnTo>
                  <a:lnTo>
                    <a:pt x="54806" y="148826"/>
                  </a:lnTo>
                  <a:lnTo>
                    <a:pt x="68646" y="135828"/>
                  </a:lnTo>
                  <a:lnTo>
                    <a:pt x="78697" y="118353"/>
                  </a:lnTo>
                  <a:lnTo>
                    <a:pt x="86275" y="70133"/>
                  </a:lnTo>
                  <a:lnTo>
                    <a:pt x="87588" y="38752"/>
                  </a:lnTo>
                  <a:lnTo>
                    <a:pt x="99561" y="93986"/>
                  </a:lnTo>
                  <a:lnTo>
                    <a:pt x="107255" y="117304"/>
                  </a:lnTo>
                  <a:lnTo>
                    <a:pt x="118473" y="135467"/>
                  </a:lnTo>
                  <a:lnTo>
                    <a:pt x="143532" y="158846"/>
                  </a:lnTo>
                  <a:lnTo>
                    <a:pt x="153144" y="162681"/>
                  </a:lnTo>
                  <a:lnTo>
                    <a:pt x="193426" y="163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59830" y="463253"/>
              <a:ext cx="120150" cy="170873"/>
            </a:xfrm>
            <a:custGeom>
              <a:avLst/>
              <a:gdLst/>
              <a:ahLst/>
              <a:cxnLst/>
              <a:rect l="0" t="0" r="0" b="0"/>
              <a:pathLst>
                <a:path w="120150" h="170873">
                  <a:moveTo>
                    <a:pt x="14864" y="84228"/>
                  </a:moveTo>
                  <a:lnTo>
                    <a:pt x="17983" y="126920"/>
                  </a:lnTo>
                  <a:lnTo>
                    <a:pt x="30483" y="170872"/>
                  </a:lnTo>
                  <a:lnTo>
                    <a:pt x="17588" y="117624"/>
                  </a:lnTo>
                  <a:lnTo>
                    <a:pt x="722" y="63410"/>
                  </a:lnTo>
                  <a:lnTo>
                    <a:pt x="0" y="42220"/>
                  </a:lnTo>
                  <a:lnTo>
                    <a:pt x="1445" y="31657"/>
                  </a:lnTo>
                  <a:lnTo>
                    <a:pt x="5918" y="23444"/>
                  </a:lnTo>
                  <a:lnTo>
                    <a:pt x="20247" y="11200"/>
                  </a:lnTo>
                  <a:lnTo>
                    <a:pt x="41433" y="4978"/>
                  </a:lnTo>
                  <a:lnTo>
                    <a:pt x="102157" y="656"/>
                  </a:lnTo>
                  <a:lnTo>
                    <a:pt x="1201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60998" y="253017"/>
              <a:ext cx="129552" cy="389222"/>
            </a:xfrm>
            <a:custGeom>
              <a:avLst/>
              <a:gdLst/>
              <a:ahLst/>
              <a:cxnLst/>
              <a:rect l="0" t="0" r="0" b="0"/>
              <a:pathLst>
                <a:path w="129552" h="389222">
                  <a:moveTo>
                    <a:pt x="76908" y="336578"/>
                  </a:moveTo>
                  <a:lnTo>
                    <a:pt x="82498" y="319811"/>
                  </a:lnTo>
                  <a:lnTo>
                    <a:pt x="82122" y="302220"/>
                  </a:lnTo>
                  <a:lnTo>
                    <a:pt x="76886" y="283873"/>
                  </a:lnTo>
                  <a:lnTo>
                    <a:pt x="66760" y="267920"/>
                  </a:lnTo>
                  <a:lnTo>
                    <a:pt x="59614" y="263900"/>
                  </a:lnTo>
                  <a:lnTo>
                    <a:pt x="42316" y="262553"/>
                  </a:lnTo>
                  <a:lnTo>
                    <a:pt x="33960" y="266171"/>
                  </a:lnTo>
                  <a:lnTo>
                    <a:pt x="18436" y="279550"/>
                  </a:lnTo>
                  <a:lnTo>
                    <a:pt x="2132" y="306813"/>
                  </a:lnTo>
                  <a:lnTo>
                    <a:pt x="0" y="326859"/>
                  </a:lnTo>
                  <a:lnTo>
                    <a:pt x="4123" y="347466"/>
                  </a:lnTo>
                  <a:lnTo>
                    <a:pt x="13754" y="368324"/>
                  </a:lnTo>
                  <a:lnTo>
                    <a:pt x="20767" y="374120"/>
                  </a:lnTo>
                  <a:lnTo>
                    <a:pt x="28953" y="376814"/>
                  </a:lnTo>
                  <a:lnTo>
                    <a:pt x="37919" y="377440"/>
                  </a:lnTo>
                  <a:lnTo>
                    <a:pt x="46236" y="374348"/>
                  </a:lnTo>
                  <a:lnTo>
                    <a:pt x="61716" y="361554"/>
                  </a:lnTo>
                  <a:lnTo>
                    <a:pt x="77996" y="334620"/>
                  </a:lnTo>
                  <a:lnTo>
                    <a:pt x="101262" y="273235"/>
                  </a:lnTo>
                  <a:lnTo>
                    <a:pt x="107066" y="221684"/>
                  </a:lnTo>
                  <a:lnTo>
                    <a:pt x="108212" y="159509"/>
                  </a:lnTo>
                  <a:lnTo>
                    <a:pt x="102849" y="96231"/>
                  </a:lnTo>
                  <a:lnTo>
                    <a:pt x="93823" y="44786"/>
                  </a:lnTo>
                  <a:lnTo>
                    <a:pt x="83740" y="3676"/>
                  </a:lnTo>
                  <a:lnTo>
                    <a:pt x="80293" y="0"/>
                  </a:lnTo>
                  <a:lnTo>
                    <a:pt x="76825" y="2229"/>
                  </a:lnTo>
                  <a:lnTo>
                    <a:pt x="62854" y="33838"/>
                  </a:lnTo>
                  <a:lnTo>
                    <a:pt x="64470" y="90688"/>
                  </a:lnTo>
                  <a:lnTo>
                    <a:pt x="69122" y="152003"/>
                  </a:lnTo>
                  <a:lnTo>
                    <a:pt x="75370" y="209782"/>
                  </a:lnTo>
                  <a:lnTo>
                    <a:pt x="85010" y="269115"/>
                  </a:lnTo>
                  <a:lnTo>
                    <a:pt x="98179" y="322776"/>
                  </a:lnTo>
                  <a:lnTo>
                    <a:pt x="124255" y="379575"/>
                  </a:lnTo>
                  <a:lnTo>
                    <a:pt x="129551" y="389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62505" y="450269"/>
              <a:ext cx="196584" cy="212466"/>
            </a:xfrm>
            <a:custGeom>
              <a:avLst/>
              <a:gdLst/>
              <a:ahLst/>
              <a:cxnLst/>
              <a:rect l="0" t="0" r="0" b="0"/>
              <a:pathLst>
                <a:path w="196584" h="212466">
                  <a:moveTo>
                    <a:pt x="112355" y="107741"/>
                  </a:moveTo>
                  <a:lnTo>
                    <a:pt x="118421" y="75289"/>
                  </a:lnTo>
                  <a:lnTo>
                    <a:pt x="107795" y="23399"/>
                  </a:lnTo>
                  <a:lnTo>
                    <a:pt x="102296" y="15248"/>
                  </a:lnTo>
                  <a:lnTo>
                    <a:pt x="86828" y="3072"/>
                  </a:lnTo>
                  <a:lnTo>
                    <a:pt x="68254" y="0"/>
                  </a:lnTo>
                  <a:lnTo>
                    <a:pt x="58388" y="819"/>
                  </a:lnTo>
                  <a:lnTo>
                    <a:pt x="41186" y="11087"/>
                  </a:lnTo>
                  <a:lnTo>
                    <a:pt x="26912" y="27349"/>
                  </a:lnTo>
                  <a:lnTo>
                    <a:pt x="8216" y="69504"/>
                  </a:lnTo>
                  <a:lnTo>
                    <a:pt x="0" y="112009"/>
                  </a:lnTo>
                  <a:lnTo>
                    <a:pt x="2814" y="173185"/>
                  </a:lnTo>
                  <a:lnTo>
                    <a:pt x="11417" y="195709"/>
                  </a:lnTo>
                  <a:lnTo>
                    <a:pt x="16987" y="204991"/>
                  </a:lnTo>
                  <a:lnTo>
                    <a:pt x="24210" y="210009"/>
                  </a:lnTo>
                  <a:lnTo>
                    <a:pt x="32534" y="212184"/>
                  </a:lnTo>
                  <a:lnTo>
                    <a:pt x="41594" y="212465"/>
                  </a:lnTo>
                  <a:lnTo>
                    <a:pt x="49973" y="209142"/>
                  </a:lnTo>
                  <a:lnTo>
                    <a:pt x="65522" y="196092"/>
                  </a:lnTo>
                  <a:lnTo>
                    <a:pt x="86163" y="151883"/>
                  </a:lnTo>
                  <a:lnTo>
                    <a:pt x="98385" y="105022"/>
                  </a:lnTo>
                  <a:lnTo>
                    <a:pt x="99532" y="91890"/>
                  </a:lnTo>
                  <a:lnTo>
                    <a:pt x="101467" y="86645"/>
                  </a:lnTo>
                  <a:lnTo>
                    <a:pt x="103926" y="86658"/>
                  </a:lnTo>
                  <a:lnTo>
                    <a:pt x="109779" y="96031"/>
                  </a:lnTo>
                  <a:lnTo>
                    <a:pt x="136586" y="157811"/>
                  </a:lnTo>
                  <a:lnTo>
                    <a:pt x="142547" y="165687"/>
                  </a:lnTo>
                  <a:lnTo>
                    <a:pt x="161649" y="174439"/>
                  </a:lnTo>
                  <a:lnTo>
                    <a:pt x="181056" y="177159"/>
                  </a:lnTo>
                  <a:lnTo>
                    <a:pt x="186232" y="176246"/>
                  </a:lnTo>
                  <a:lnTo>
                    <a:pt x="196583" y="170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59088" y="477723"/>
              <a:ext cx="136871" cy="166589"/>
            </a:xfrm>
            <a:custGeom>
              <a:avLst/>
              <a:gdLst/>
              <a:ahLst/>
              <a:cxnLst/>
              <a:rect l="0" t="0" r="0" b="0"/>
              <a:pathLst>
                <a:path w="136871" h="166589">
                  <a:moveTo>
                    <a:pt x="0" y="38173"/>
                  </a:moveTo>
                  <a:lnTo>
                    <a:pt x="0" y="96790"/>
                  </a:lnTo>
                  <a:lnTo>
                    <a:pt x="11453" y="153387"/>
                  </a:lnTo>
                  <a:lnTo>
                    <a:pt x="14654" y="164115"/>
                  </a:lnTo>
                  <a:lnTo>
                    <a:pt x="16788" y="166588"/>
                  </a:lnTo>
                  <a:lnTo>
                    <a:pt x="18211" y="163557"/>
                  </a:lnTo>
                  <a:lnTo>
                    <a:pt x="18622" y="147712"/>
                  </a:lnTo>
                  <a:lnTo>
                    <a:pt x="12474" y="96292"/>
                  </a:lnTo>
                  <a:lnTo>
                    <a:pt x="16502" y="35745"/>
                  </a:lnTo>
                  <a:lnTo>
                    <a:pt x="25272" y="13307"/>
                  </a:lnTo>
                  <a:lnTo>
                    <a:pt x="30886" y="4048"/>
                  </a:lnTo>
                  <a:lnTo>
                    <a:pt x="38138" y="215"/>
                  </a:lnTo>
                  <a:lnTo>
                    <a:pt x="46482" y="0"/>
                  </a:lnTo>
                  <a:lnTo>
                    <a:pt x="74994" y="10875"/>
                  </a:lnTo>
                  <a:lnTo>
                    <a:pt x="85091" y="16465"/>
                  </a:lnTo>
                  <a:lnTo>
                    <a:pt x="110480" y="46689"/>
                  </a:lnTo>
                  <a:lnTo>
                    <a:pt x="127231" y="79691"/>
                  </a:lnTo>
                  <a:lnTo>
                    <a:pt x="135601" y="138065"/>
                  </a:lnTo>
                  <a:lnTo>
                    <a:pt x="136870" y="164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61613" y="248110"/>
              <a:ext cx="102802" cy="415666"/>
            </a:xfrm>
            <a:custGeom>
              <a:avLst/>
              <a:gdLst/>
              <a:ahLst/>
              <a:cxnLst/>
              <a:rect l="0" t="0" r="0" b="0"/>
              <a:pathLst>
                <a:path w="102802" h="415666">
                  <a:moveTo>
                    <a:pt x="71216" y="362542"/>
                  </a:moveTo>
                  <a:lnTo>
                    <a:pt x="79549" y="325064"/>
                  </a:lnTo>
                  <a:lnTo>
                    <a:pt x="80281" y="312991"/>
                  </a:lnTo>
                  <a:lnTo>
                    <a:pt x="74854" y="293336"/>
                  </a:lnTo>
                  <a:lnTo>
                    <a:pt x="70132" y="284819"/>
                  </a:lnTo>
                  <a:lnTo>
                    <a:pt x="62304" y="280311"/>
                  </a:lnTo>
                  <a:lnTo>
                    <a:pt x="41129" y="278422"/>
                  </a:lnTo>
                  <a:lnTo>
                    <a:pt x="32441" y="281896"/>
                  </a:lnTo>
                  <a:lnTo>
                    <a:pt x="19668" y="295114"/>
                  </a:lnTo>
                  <a:lnTo>
                    <a:pt x="5899" y="322286"/>
                  </a:lnTo>
                  <a:lnTo>
                    <a:pt x="0" y="358154"/>
                  </a:lnTo>
                  <a:lnTo>
                    <a:pt x="4859" y="381649"/>
                  </a:lnTo>
                  <a:lnTo>
                    <a:pt x="9431" y="392828"/>
                  </a:lnTo>
                  <a:lnTo>
                    <a:pt x="23868" y="408368"/>
                  </a:lnTo>
                  <a:lnTo>
                    <a:pt x="32632" y="414150"/>
                  </a:lnTo>
                  <a:lnTo>
                    <a:pt x="40814" y="415665"/>
                  </a:lnTo>
                  <a:lnTo>
                    <a:pt x="48608" y="414335"/>
                  </a:lnTo>
                  <a:lnTo>
                    <a:pt x="56144" y="411109"/>
                  </a:lnTo>
                  <a:lnTo>
                    <a:pt x="70756" y="395046"/>
                  </a:lnTo>
                  <a:lnTo>
                    <a:pt x="89017" y="359695"/>
                  </a:lnTo>
                  <a:lnTo>
                    <a:pt x="98717" y="316465"/>
                  </a:lnTo>
                  <a:lnTo>
                    <a:pt x="101591" y="266612"/>
                  </a:lnTo>
                  <a:lnTo>
                    <a:pt x="102443" y="211676"/>
                  </a:lnTo>
                  <a:lnTo>
                    <a:pt x="102695" y="150945"/>
                  </a:lnTo>
                  <a:lnTo>
                    <a:pt x="99650" y="97856"/>
                  </a:lnTo>
                  <a:lnTo>
                    <a:pt x="88141" y="42887"/>
                  </a:lnTo>
                  <a:lnTo>
                    <a:pt x="78050" y="6567"/>
                  </a:lnTo>
                  <a:lnTo>
                    <a:pt x="73432" y="1223"/>
                  </a:lnTo>
                  <a:lnTo>
                    <a:pt x="68014" y="0"/>
                  </a:lnTo>
                  <a:lnTo>
                    <a:pt x="62062" y="1525"/>
                  </a:lnTo>
                  <a:lnTo>
                    <a:pt x="58094" y="7220"/>
                  </a:lnTo>
                  <a:lnTo>
                    <a:pt x="52510" y="38763"/>
                  </a:lnTo>
                  <a:lnTo>
                    <a:pt x="50856" y="85804"/>
                  </a:lnTo>
                  <a:lnTo>
                    <a:pt x="50365" y="142505"/>
                  </a:lnTo>
                  <a:lnTo>
                    <a:pt x="51390" y="194531"/>
                  </a:lnTo>
                  <a:lnTo>
                    <a:pt x="61623" y="250976"/>
                  </a:lnTo>
                  <a:lnTo>
                    <a:pt x="74910" y="306579"/>
                  </a:lnTo>
                  <a:lnTo>
                    <a:pt x="102801" y="362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29822" y="424107"/>
              <a:ext cx="208376" cy="218132"/>
            </a:xfrm>
            <a:custGeom>
              <a:avLst/>
              <a:gdLst/>
              <a:ahLst/>
              <a:cxnLst/>
              <a:rect l="0" t="0" r="0" b="0"/>
              <a:pathLst>
                <a:path w="208376" h="218132">
                  <a:moveTo>
                    <a:pt x="8333" y="70732"/>
                  </a:moveTo>
                  <a:lnTo>
                    <a:pt x="0" y="108210"/>
                  </a:lnTo>
                  <a:lnTo>
                    <a:pt x="1575" y="143058"/>
                  </a:lnTo>
                  <a:lnTo>
                    <a:pt x="7443" y="195940"/>
                  </a:lnTo>
                  <a:lnTo>
                    <a:pt x="8216" y="151619"/>
                  </a:lnTo>
                  <a:lnTo>
                    <a:pt x="1075" y="95332"/>
                  </a:lnTo>
                  <a:lnTo>
                    <a:pt x="1570" y="42273"/>
                  </a:lnTo>
                  <a:lnTo>
                    <a:pt x="7667" y="20649"/>
                  </a:lnTo>
                  <a:lnTo>
                    <a:pt x="18176" y="3239"/>
                  </a:lnTo>
                  <a:lnTo>
                    <a:pt x="24254" y="0"/>
                  </a:lnTo>
                  <a:lnTo>
                    <a:pt x="30645" y="181"/>
                  </a:lnTo>
                  <a:lnTo>
                    <a:pt x="37246" y="2641"/>
                  </a:lnTo>
                  <a:lnTo>
                    <a:pt x="47700" y="14733"/>
                  </a:lnTo>
                  <a:lnTo>
                    <a:pt x="73699" y="62318"/>
                  </a:lnTo>
                  <a:lnTo>
                    <a:pt x="80733" y="92285"/>
                  </a:lnTo>
                  <a:lnTo>
                    <a:pt x="83506" y="92120"/>
                  </a:lnTo>
                  <a:lnTo>
                    <a:pt x="89706" y="82577"/>
                  </a:lnTo>
                  <a:lnTo>
                    <a:pt x="106685" y="37933"/>
                  </a:lnTo>
                  <a:lnTo>
                    <a:pt x="119896" y="23789"/>
                  </a:lnTo>
                  <a:lnTo>
                    <a:pt x="128332" y="18380"/>
                  </a:lnTo>
                  <a:lnTo>
                    <a:pt x="136295" y="18283"/>
                  </a:lnTo>
                  <a:lnTo>
                    <a:pt x="143944" y="21728"/>
                  </a:lnTo>
                  <a:lnTo>
                    <a:pt x="151383" y="27534"/>
                  </a:lnTo>
                  <a:lnTo>
                    <a:pt x="162768" y="46464"/>
                  </a:lnTo>
                  <a:lnTo>
                    <a:pt x="179609" y="96744"/>
                  </a:lnTo>
                  <a:lnTo>
                    <a:pt x="194201" y="150566"/>
                  </a:lnTo>
                  <a:lnTo>
                    <a:pt x="205228" y="193086"/>
                  </a:lnTo>
                  <a:lnTo>
                    <a:pt x="208375" y="218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83074" y="508294"/>
              <a:ext cx="162295" cy="160646"/>
            </a:xfrm>
            <a:custGeom>
              <a:avLst/>
              <a:gdLst/>
              <a:ahLst/>
              <a:cxnLst/>
              <a:rect l="0" t="0" r="0" b="0"/>
              <a:pathLst>
                <a:path w="162295" h="160646">
                  <a:moveTo>
                    <a:pt x="113050" y="18130"/>
                  </a:moveTo>
                  <a:lnTo>
                    <a:pt x="101872" y="6952"/>
                  </a:lnTo>
                  <a:lnTo>
                    <a:pt x="83905" y="1464"/>
                  </a:lnTo>
                  <a:lnTo>
                    <a:pt x="72563" y="0"/>
                  </a:lnTo>
                  <a:lnTo>
                    <a:pt x="53721" y="4613"/>
                  </a:lnTo>
                  <a:lnTo>
                    <a:pt x="22562" y="26639"/>
                  </a:lnTo>
                  <a:lnTo>
                    <a:pt x="6560" y="52237"/>
                  </a:lnTo>
                  <a:lnTo>
                    <a:pt x="0" y="87638"/>
                  </a:lnTo>
                  <a:lnTo>
                    <a:pt x="4704" y="111024"/>
                  </a:lnTo>
                  <a:lnTo>
                    <a:pt x="15764" y="131946"/>
                  </a:lnTo>
                  <a:lnTo>
                    <a:pt x="32377" y="149044"/>
                  </a:lnTo>
                  <a:lnTo>
                    <a:pt x="54578" y="158202"/>
                  </a:lnTo>
                  <a:lnTo>
                    <a:pt x="67050" y="160645"/>
                  </a:lnTo>
                  <a:lnTo>
                    <a:pt x="90266" y="157119"/>
                  </a:lnTo>
                  <a:lnTo>
                    <a:pt x="133766" y="135792"/>
                  </a:lnTo>
                  <a:lnTo>
                    <a:pt x="148773" y="119557"/>
                  </a:lnTo>
                  <a:lnTo>
                    <a:pt x="158173" y="99474"/>
                  </a:lnTo>
                  <a:lnTo>
                    <a:pt x="162294" y="63029"/>
                  </a:lnTo>
                  <a:lnTo>
                    <a:pt x="159112" y="40425"/>
                  </a:lnTo>
                  <a:lnTo>
                    <a:pt x="150680" y="21800"/>
                  </a:lnTo>
                  <a:lnTo>
                    <a:pt x="145155" y="13558"/>
                  </a:lnTo>
                  <a:lnTo>
                    <a:pt x="139133" y="9233"/>
                  </a:lnTo>
                  <a:lnTo>
                    <a:pt x="132778" y="7519"/>
                  </a:lnTo>
                  <a:lnTo>
                    <a:pt x="113050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13401" y="347440"/>
              <a:ext cx="40652" cy="336913"/>
            </a:xfrm>
            <a:custGeom>
              <a:avLst/>
              <a:gdLst/>
              <a:ahLst/>
              <a:cxnLst/>
              <a:rect l="0" t="0" r="0" b="0"/>
              <a:pathLst>
                <a:path w="40652" h="336913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6806" y="173246"/>
                  </a:lnTo>
                  <a:lnTo>
                    <a:pt x="21887" y="226807"/>
                  </a:lnTo>
                  <a:lnTo>
                    <a:pt x="28496" y="286827"/>
                  </a:lnTo>
                  <a:lnTo>
                    <a:pt x="4065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24752" y="314431"/>
              <a:ext cx="139871" cy="379048"/>
            </a:xfrm>
            <a:custGeom>
              <a:avLst/>
              <a:gdLst/>
              <a:ahLst/>
              <a:cxnLst/>
              <a:rect l="0" t="0" r="0" b="0"/>
              <a:pathLst>
                <a:path w="139871" h="379048">
                  <a:moveTo>
                    <a:pt x="97755" y="306750"/>
                  </a:moveTo>
                  <a:lnTo>
                    <a:pt x="103345" y="289982"/>
                  </a:lnTo>
                  <a:lnTo>
                    <a:pt x="102651" y="282703"/>
                  </a:lnTo>
                  <a:lnTo>
                    <a:pt x="78543" y="241568"/>
                  </a:lnTo>
                  <a:lnTo>
                    <a:pt x="69739" y="236389"/>
                  </a:lnTo>
                  <a:lnTo>
                    <a:pt x="47479" y="233754"/>
                  </a:lnTo>
                  <a:lnTo>
                    <a:pt x="28228" y="239602"/>
                  </a:lnTo>
                  <a:lnTo>
                    <a:pt x="19818" y="244437"/>
                  </a:lnTo>
                  <a:lnTo>
                    <a:pt x="7355" y="259168"/>
                  </a:lnTo>
                  <a:lnTo>
                    <a:pt x="2393" y="268010"/>
                  </a:lnTo>
                  <a:lnTo>
                    <a:pt x="0" y="290312"/>
                  </a:lnTo>
                  <a:lnTo>
                    <a:pt x="7996" y="337168"/>
                  </a:lnTo>
                  <a:lnTo>
                    <a:pt x="23068" y="369575"/>
                  </a:lnTo>
                  <a:lnTo>
                    <a:pt x="30416" y="375539"/>
                  </a:lnTo>
                  <a:lnTo>
                    <a:pt x="38825" y="378346"/>
                  </a:lnTo>
                  <a:lnTo>
                    <a:pt x="47940" y="379047"/>
                  </a:lnTo>
                  <a:lnTo>
                    <a:pt x="55187" y="376005"/>
                  </a:lnTo>
                  <a:lnTo>
                    <a:pt x="66358" y="363266"/>
                  </a:lnTo>
                  <a:lnTo>
                    <a:pt x="86789" y="313283"/>
                  </a:lnTo>
                  <a:lnTo>
                    <a:pt x="101178" y="260337"/>
                  </a:lnTo>
                  <a:lnTo>
                    <a:pt x="111768" y="213189"/>
                  </a:lnTo>
                  <a:lnTo>
                    <a:pt x="116725" y="162175"/>
                  </a:lnTo>
                  <a:lnTo>
                    <a:pt x="123783" y="110015"/>
                  </a:lnTo>
                  <a:lnTo>
                    <a:pt x="122105" y="57515"/>
                  </a:lnTo>
                  <a:lnTo>
                    <a:pt x="119788" y="10504"/>
                  </a:lnTo>
                  <a:lnTo>
                    <a:pt x="117123" y="2798"/>
                  </a:lnTo>
                  <a:lnTo>
                    <a:pt x="113007" y="0"/>
                  </a:lnTo>
                  <a:lnTo>
                    <a:pt x="107923" y="475"/>
                  </a:lnTo>
                  <a:lnTo>
                    <a:pt x="103364" y="4300"/>
                  </a:lnTo>
                  <a:lnTo>
                    <a:pt x="95179" y="17910"/>
                  </a:lnTo>
                  <a:lnTo>
                    <a:pt x="88798" y="64818"/>
                  </a:lnTo>
                  <a:lnTo>
                    <a:pt x="87693" y="112364"/>
                  </a:lnTo>
                  <a:lnTo>
                    <a:pt x="87365" y="162326"/>
                  </a:lnTo>
                  <a:lnTo>
                    <a:pt x="87254" y="224843"/>
                  </a:lnTo>
                  <a:lnTo>
                    <a:pt x="92821" y="281992"/>
                  </a:lnTo>
                  <a:lnTo>
                    <a:pt x="107472" y="316182"/>
                  </a:lnTo>
                  <a:lnTo>
                    <a:pt x="120011" y="331609"/>
                  </a:lnTo>
                  <a:lnTo>
                    <a:pt x="139870" y="348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06735" y="568538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19129" y="62258"/>
                  </a:lnTo>
                  <a:lnTo>
                    <a:pt x="52017" y="117649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85679" y="526424"/>
              <a:ext cx="136871" cy="558012"/>
            </a:xfrm>
            <a:custGeom>
              <a:avLst/>
              <a:gdLst/>
              <a:ahLst/>
              <a:cxnLst/>
              <a:rect l="0" t="0" r="0" b="0"/>
              <a:pathLst>
                <a:path w="136871" h="558012">
                  <a:moveTo>
                    <a:pt x="136870" y="0"/>
                  </a:moveTo>
                  <a:lnTo>
                    <a:pt x="113151" y="58617"/>
                  </a:lnTo>
                  <a:lnTo>
                    <a:pt x="98433" y="111621"/>
                  </a:lnTo>
                  <a:lnTo>
                    <a:pt x="81141" y="163339"/>
                  </a:lnTo>
                  <a:lnTo>
                    <a:pt x="61131" y="218008"/>
                  </a:lnTo>
                  <a:lnTo>
                    <a:pt x="49568" y="274125"/>
                  </a:lnTo>
                  <a:lnTo>
                    <a:pt x="35180" y="332829"/>
                  </a:lnTo>
                  <a:lnTo>
                    <a:pt x="17558" y="389017"/>
                  </a:lnTo>
                  <a:lnTo>
                    <a:pt x="8334" y="450460"/>
                  </a:lnTo>
                  <a:lnTo>
                    <a:pt x="1646" y="511160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54465" y="2269910"/>
            <a:ext cx="531856" cy="584300"/>
            <a:chOff x="354465" y="2269910"/>
            <a:chExt cx="531856" cy="584300"/>
          </a:xfrm>
        </p:grpSpPr>
        <p:sp>
          <p:nvSpPr>
            <p:cNvPr id="29" name="Freeform 28"/>
            <p:cNvSpPr/>
            <p:nvPr/>
          </p:nvSpPr>
          <p:spPr>
            <a:xfrm>
              <a:off x="464598" y="2376124"/>
              <a:ext cx="267725" cy="376399"/>
            </a:xfrm>
            <a:custGeom>
              <a:avLst/>
              <a:gdLst/>
              <a:ahLst/>
              <a:cxnLst/>
              <a:rect l="0" t="0" r="0" b="0"/>
              <a:pathLst>
                <a:path w="267725" h="376399">
                  <a:moveTo>
                    <a:pt x="36097" y="7922"/>
                  </a:moveTo>
                  <a:lnTo>
                    <a:pt x="12378" y="51885"/>
                  </a:lnTo>
                  <a:lnTo>
                    <a:pt x="0" y="92732"/>
                  </a:lnTo>
                  <a:lnTo>
                    <a:pt x="334" y="92538"/>
                  </a:lnTo>
                  <a:lnTo>
                    <a:pt x="18922" y="29233"/>
                  </a:lnTo>
                  <a:lnTo>
                    <a:pt x="31973" y="11155"/>
                  </a:lnTo>
                  <a:lnTo>
                    <a:pt x="40367" y="3058"/>
                  </a:lnTo>
                  <a:lnTo>
                    <a:pt x="49472" y="0"/>
                  </a:lnTo>
                  <a:lnTo>
                    <a:pt x="68948" y="2842"/>
                  </a:lnTo>
                  <a:lnTo>
                    <a:pt x="86183" y="15023"/>
                  </a:lnTo>
                  <a:lnTo>
                    <a:pt x="100471" y="32135"/>
                  </a:lnTo>
                  <a:lnTo>
                    <a:pt x="119176" y="74836"/>
                  </a:lnTo>
                  <a:lnTo>
                    <a:pt x="134136" y="127985"/>
                  </a:lnTo>
                  <a:lnTo>
                    <a:pt x="139951" y="190779"/>
                  </a:lnTo>
                  <a:lnTo>
                    <a:pt x="141100" y="249456"/>
                  </a:lnTo>
                  <a:lnTo>
                    <a:pt x="135737" y="306107"/>
                  </a:lnTo>
                  <a:lnTo>
                    <a:pt x="121122" y="342718"/>
                  </a:lnTo>
                  <a:lnTo>
                    <a:pt x="96385" y="370204"/>
                  </a:lnTo>
                  <a:lnTo>
                    <a:pt x="85648" y="374615"/>
                  </a:lnTo>
                  <a:lnTo>
                    <a:pt x="61239" y="376398"/>
                  </a:lnTo>
                  <a:lnTo>
                    <a:pt x="41032" y="370171"/>
                  </a:lnTo>
                  <a:lnTo>
                    <a:pt x="32368" y="365235"/>
                  </a:lnTo>
                  <a:lnTo>
                    <a:pt x="26592" y="357265"/>
                  </a:lnTo>
                  <a:lnTo>
                    <a:pt x="20175" y="335931"/>
                  </a:lnTo>
                  <a:lnTo>
                    <a:pt x="22151" y="303202"/>
                  </a:lnTo>
                  <a:lnTo>
                    <a:pt x="30289" y="284997"/>
                  </a:lnTo>
                  <a:lnTo>
                    <a:pt x="35734" y="276867"/>
                  </a:lnTo>
                  <a:lnTo>
                    <a:pt x="42874" y="272617"/>
                  </a:lnTo>
                  <a:lnTo>
                    <a:pt x="60166" y="271013"/>
                  </a:lnTo>
                  <a:lnTo>
                    <a:pt x="89632" y="282277"/>
                  </a:lnTo>
                  <a:lnTo>
                    <a:pt x="146400" y="320629"/>
                  </a:lnTo>
                  <a:lnTo>
                    <a:pt x="194686" y="352291"/>
                  </a:lnTo>
                  <a:lnTo>
                    <a:pt x="204994" y="356824"/>
                  </a:lnTo>
                  <a:lnTo>
                    <a:pt x="225806" y="358742"/>
                  </a:lnTo>
                  <a:lnTo>
                    <a:pt x="244415" y="355695"/>
                  </a:lnTo>
                  <a:lnTo>
                    <a:pt x="267724" y="344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4465" y="2269910"/>
              <a:ext cx="531856" cy="584300"/>
            </a:xfrm>
            <a:custGeom>
              <a:avLst/>
              <a:gdLst/>
              <a:ahLst/>
              <a:cxnLst/>
              <a:rect l="0" t="0" r="0" b="0"/>
              <a:pathLst>
                <a:path w="531856" h="584300">
                  <a:moveTo>
                    <a:pt x="304158" y="29908"/>
                  </a:moveTo>
                  <a:lnTo>
                    <a:pt x="245541" y="20843"/>
                  </a:lnTo>
                  <a:lnTo>
                    <a:pt x="190197" y="29244"/>
                  </a:lnTo>
                  <a:lnTo>
                    <a:pt x="133511" y="52220"/>
                  </a:lnTo>
                  <a:lnTo>
                    <a:pt x="75535" y="95801"/>
                  </a:lnTo>
                  <a:lnTo>
                    <a:pt x="37249" y="143833"/>
                  </a:lnTo>
                  <a:lnTo>
                    <a:pt x="12139" y="198641"/>
                  </a:lnTo>
                  <a:lnTo>
                    <a:pt x="2774" y="248619"/>
                  </a:lnTo>
                  <a:lnTo>
                    <a:pt x="0" y="300472"/>
                  </a:lnTo>
                  <a:lnTo>
                    <a:pt x="4767" y="352881"/>
                  </a:lnTo>
                  <a:lnTo>
                    <a:pt x="13588" y="405454"/>
                  </a:lnTo>
                  <a:lnTo>
                    <a:pt x="29200" y="452487"/>
                  </a:lnTo>
                  <a:lnTo>
                    <a:pt x="70638" y="509902"/>
                  </a:lnTo>
                  <a:lnTo>
                    <a:pt x="111411" y="547032"/>
                  </a:lnTo>
                  <a:lnTo>
                    <a:pt x="171761" y="571350"/>
                  </a:lnTo>
                  <a:lnTo>
                    <a:pt x="233075" y="584299"/>
                  </a:lnTo>
                  <a:lnTo>
                    <a:pt x="295576" y="581614"/>
                  </a:lnTo>
                  <a:lnTo>
                    <a:pt x="352982" y="561414"/>
                  </a:lnTo>
                  <a:lnTo>
                    <a:pt x="412262" y="528002"/>
                  </a:lnTo>
                  <a:lnTo>
                    <a:pt x="472861" y="465877"/>
                  </a:lnTo>
                  <a:lnTo>
                    <a:pt x="505503" y="403261"/>
                  </a:lnTo>
                  <a:lnTo>
                    <a:pt x="522523" y="354611"/>
                  </a:lnTo>
                  <a:lnTo>
                    <a:pt x="531855" y="303151"/>
                  </a:lnTo>
                  <a:lnTo>
                    <a:pt x="531501" y="250859"/>
                  </a:lnTo>
                  <a:lnTo>
                    <a:pt x="520868" y="201440"/>
                  </a:lnTo>
                  <a:lnTo>
                    <a:pt x="496819" y="138155"/>
                  </a:lnTo>
                  <a:lnTo>
                    <a:pt x="444387" y="75784"/>
                  </a:lnTo>
                  <a:lnTo>
                    <a:pt x="415262" y="48675"/>
                  </a:lnTo>
                  <a:lnTo>
                    <a:pt x="354329" y="11323"/>
                  </a:lnTo>
                  <a:lnTo>
                    <a:pt x="331136" y="4101"/>
                  </a:lnTo>
                  <a:lnTo>
                    <a:pt x="279786" y="35"/>
                  </a:lnTo>
                  <a:lnTo>
                    <a:pt x="228176" y="0"/>
                  </a:lnTo>
                  <a:lnTo>
                    <a:pt x="167287" y="8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132405" y="2226013"/>
            <a:ext cx="7296250" cy="705516"/>
            <a:chOff x="1132405" y="2226013"/>
            <a:chExt cx="7296250" cy="705516"/>
          </a:xfrm>
        </p:grpSpPr>
        <p:sp>
          <p:nvSpPr>
            <p:cNvPr id="32" name="Freeform 31"/>
            <p:cNvSpPr/>
            <p:nvPr/>
          </p:nvSpPr>
          <p:spPr>
            <a:xfrm>
              <a:off x="1321975" y="2405103"/>
              <a:ext cx="10473" cy="336913"/>
            </a:xfrm>
            <a:custGeom>
              <a:avLst/>
              <a:gdLst/>
              <a:ahLst/>
              <a:cxnLst/>
              <a:rect l="0" t="0" r="0" b="0"/>
              <a:pathLst>
                <a:path w="10473" h="336913">
                  <a:moveTo>
                    <a:pt x="10472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6" y="137661"/>
                  </a:lnTo>
                  <a:lnTo>
                    <a:pt x="0" y="189747"/>
                  </a:lnTo>
                  <a:lnTo>
                    <a:pt x="3080" y="239105"/>
                  </a:lnTo>
                  <a:lnTo>
                    <a:pt x="9011" y="297705"/>
                  </a:lnTo>
                  <a:lnTo>
                    <a:pt x="1047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132405" y="2384046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20409" y="5589"/>
                  </a:lnTo>
                  <a:lnTo>
                    <a:pt x="257830" y="10723"/>
                  </a:lnTo>
                  <a:lnTo>
                    <a:pt x="206506" y="18645"/>
                  </a:lnTo>
                  <a:lnTo>
                    <a:pt x="153084" y="27232"/>
                  </a:lnTo>
                  <a:lnTo>
                    <a:pt x="95661" y="31465"/>
                  </a:lnTo>
                  <a:lnTo>
                    <a:pt x="36270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90374" y="2415632"/>
              <a:ext cx="357970" cy="364923"/>
            </a:xfrm>
            <a:custGeom>
              <a:avLst/>
              <a:gdLst/>
              <a:ahLst/>
              <a:cxnLst/>
              <a:rect l="0" t="0" r="0" b="0"/>
              <a:pathLst>
                <a:path w="357970" h="364923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8" y="290542"/>
                  </a:lnTo>
                  <a:lnTo>
                    <a:pt x="30873" y="347293"/>
                  </a:lnTo>
                  <a:lnTo>
                    <a:pt x="31110" y="361380"/>
                  </a:lnTo>
                  <a:lnTo>
                    <a:pt x="30099" y="364922"/>
                  </a:lnTo>
                  <a:lnTo>
                    <a:pt x="25856" y="353260"/>
                  </a:lnTo>
                  <a:lnTo>
                    <a:pt x="22005" y="298113"/>
                  </a:lnTo>
                  <a:lnTo>
                    <a:pt x="23677" y="250416"/>
                  </a:lnTo>
                  <a:lnTo>
                    <a:pt x="37951" y="214187"/>
                  </a:lnTo>
                  <a:lnTo>
                    <a:pt x="50402" y="196189"/>
                  </a:lnTo>
                  <a:lnTo>
                    <a:pt x="58168" y="191624"/>
                  </a:lnTo>
                  <a:lnTo>
                    <a:pt x="76155" y="189671"/>
                  </a:lnTo>
                  <a:lnTo>
                    <a:pt x="92728" y="195822"/>
                  </a:lnTo>
                  <a:lnTo>
                    <a:pt x="100423" y="200738"/>
                  </a:lnTo>
                  <a:lnTo>
                    <a:pt x="112093" y="215558"/>
                  </a:lnTo>
                  <a:lnTo>
                    <a:pt x="136544" y="277298"/>
                  </a:lnTo>
                  <a:lnTo>
                    <a:pt x="150844" y="330595"/>
                  </a:lnTo>
                  <a:lnTo>
                    <a:pt x="154375" y="336210"/>
                  </a:lnTo>
                  <a:lnTo>
                    <a:pt x="157899" y="336444"/>
                  </a:lnTo>
                  <a:lnTo>
                    <a:pt x="161418" y="333090"/>
                  </a:lnTo>
                  <a:lnTo>
                    <a:pt x="188082" y="279533"/>
                  </a:lnTo>
                  <a:lnTo>
                    <a:pt x="196748" y="274093"/>
                  </a:lnTo>
                  <a:lnTo>
                    <a:pt x="252019" y="259056"/>
                  </a:lnTo>
                  <a:lnTo>
                    <a:pt x="305239" y="238950"/>
                  </a:lnTo>
                  <a:lnTo>
                    <a:pt x="315797" y="233000"/>
                  </a:lnTo>
                  <a:lnTo>
                    <a:pt x="322835" y="224353"/>
                  </a:lnTo>
                  <a:lnTo>
                    <a:pt x="330655" y="202268"/>
                  </a:lnTo>
                  <a:lnTo>
                    <a:pt x="327892" y="179974"/>
                  </a:lnTo>
                  <a:lnTo>
                    <a:pt x="323880" y="169115"/>
                  </a:lnTo>
                  <a:lnTo>
                    <a:pt x="316526" y="160706"/>
                  </a:lnTo>
                  <a:lnTo>
                    <a:pt x="295876" y="148244"/>
                  </a:lnTo>
                  <a:lnTo>
                    <a:pt x="271101" y="145045"/>
                  </a:lnTo>
                  <a:lnTo>
                    <a:pt x="245661" y="148692"/>
                  </a:lnTo>
                  <a:lnTo>
                    <a:pt x="222657" y="158112"/>
                  </a:lnTo>
                  <a:lnTo>
                    <a:pt x="206973" y="173217"/>
                  </a:lnTo>
                  <a:lnTo>
                    <a:pt x="191567" y="204571"/>
                  </a:lnTo>
                  <a:lnTo>
                    <a:pt x="182713" y="243497"/>
                  </a:lnTo>
                  <a:lnTo>
                    <a:pt x="183209" y="281547"/>
                  </a:lnTo>
                  <a:lnTo>
                    <a:pt x="189051" y="304116"/>
                  </a:lnTo>
                  <a:lnTo>
                    <a:pt x="199446" y="325845"/>
                  </a:lnTo>
                  <a:lnTo>
                    <a:pt x="214985" y="340962"/>
                  </a:lnTo>
                  <a:lnTo>
                    <a:pt x="224042" y="346631"/>
                  </a:lnTo>
                  <a:lnTo>
                    <a:pt x="264735" y="354609"/>
                  </a:lnTo>
                  <a:lnTo>
                    <a:pt x="290795" y="350236"/>
                  </a:lnTo>
                  <a:lnTo>
                    <a:pt x="348259" y="329748"/>
                  </a:lnTo>
                  <a:lnTo>
                    <a:pt x="35796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58609" y="2532951"/>
              <a:ext cx="131932" cy="198510"/>
            </a:xfrm>
            <a:custGeom>
              <a:avLst/>
              <a:gdLst/>
              <a:ahLst/>
              <a:cxnLst/>
              <a:rect l="0" t="0" r="0" b="0"/>
              <a:pathLst>
                <a:path w="131932" h="198510">
                  <a:moveTo>
                    <a:pt x="5589" y="40608"/>
                  </a:moveTo>
                  <a:lnTo>
                    <a:pt x="0" y="57375"/>
                  </a:lnTo>
                  <a:lnTo>
                    <a:pt x="375" y="74966"/>
                  </a:lnTo>
                  <a:lnTo>
                    <a:pt x="6072" y="132437"/>
                  </a:lnTo>
                  <a:lnTo>
                    <a:pt x="14563" y="193211"/>
                  </a:lnTo>
                  <a:lnTo>
                    <a:pt x="13912" y="198495"/>
                  </a:lnTo>
                  <a:lnTo>
                    <a:pt x="12307" y="198509"/>
                  </a:lnTo>
                  <a:lnTo>
                    <a:pt x="10068" y="195008"/>
                  </a:lnTo>
                  <a:lnTo>
                    <a:pt x="6179" y="139998"/>
                  </a:lnTo>
                  <a:lnTo>
                    <a:pt x="5705" y="80128"/>
                  </a:lnTo>
                  <a:lnTo>
                    <a:pt x="11213" y="42959"/>
                  </a:lnTo>
                  <a:lnTo>
                    <a:pt x="25843" y="9719"/>
                  </a:lnTo>
                  <a:lnTo>
                    <a:pt x="34299" y="3638"/>
                  </a:lnTo>
                  <a:lnTo>
                    <a:pt x="56174" y="0"/>
                  </a:lnTo>
                  <a:lnTo>
                    <a:pt x="66218" y="3008"/>
                  </a:lnTo>
                  <a:lnTo>
                    <a:pt x="83618" y="15708"/>
                  </a:lnTo>
                  <a:lnTo>
                    <a:pt x="100978" y="42589"/>
                  </a:lnTo>
                  <a:lnTo>
                    <a:pt x="124659" y="103953"/>
                  </a:lnTo>
                  <a:lnTo>
                    <a:pt x="130973" y="161658"/>
                  </a:lnTo>
                  <a:lnTo>
                    <a:pt x="131931" y="18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49765" y="2539003"/>
              <a:ext cx="246102" cy="194169"/>
            </a:xfrm>
            <a:custGeom>
              <a:avLst/>
              <a:gdLst/>
              <a:ahLst/>
              <a:cxnLst/>
              <a:rect l="0" t="0" r="0" b="0"/>
              <a:pathLst>
                <a:path w="246102" h="194169">
                  <a:moveTo>
                    <a:pt x="109231" y="97727"/>
                  </a:moveTo>
                  <a:lnTo>
                    <a:pt x="117564" y="60249"/>
                  </a:lnTo>
                  <a:lnTo>
                    <a:pt x="118296" y="48175"/>
                  </a:lnTo>
                  <a:lnTo>
                    <a:pt x="112870" y="28521"/>
                  </a:lnTo>
                  <a:lnTo>
                    <a:pt x="108147" y="20004"/>
                  </a:lnTo>
                  <a:lnTo>
                    <a:pt x="93542" y="7421"/>
                  </a:lnTo>
                  <a:lnTo>
                    <a:pt x="84733" y="2428"/>
                  </a:lnTo>
                  <a:lnTo>
                    <a:pt x="65588" y="0"/>
                  </a:lnTo>
                  <a:lnTo>
                    <a:pt x="46550" y="3990"/>
                  </a:lnTo>
                  <a:lnTo>
                    <a:pt x="30290" y="13562"/>
                  </a:lnTo>
                  <a:lnTo>
                    <a:pt x="18384" y="31855"/>
                  </a:lnTo>
                  <a:lnTo>
                    <a:pt x="1209" y="81726"/>
                  </a:lnTo>
                  <a:lnTo>
                    <a:pt x="0" y="105823"/>
                  </a:lnTo>
                  <a:lnTo>
                    <a:pt x="8756" y="149889"/>
                  </a:lnTo>
                  <a:lnTo>
                    <a:pt x="23958" y="176224"/>
                  </a:lnTo>
                  <a:lnTo>
                    <a:pt x="39747" y="188377"/>
                  </a:lnTo>
                  <a:lnTo>
                    <a:pt x="48870" y="193255"/>
                  </a:lnTo>
                  <a:lnTo>
                    <a:pt x="58462" y="194168"/>
                  </a:lnTo>
                  <a:lnTo>
                    <a:pt x="78478" y="188943"/>
                  </a:lnTo>
                  <a:lnTo>
                    <a:pt x="103888" y="172847"/>
                  </a:lnTo>
                  <a:lnTo>
                    <a:pt x="126235" y="142082"/>
                  </a:lnTo>
                  <a:lnTo>
                    <a:pt x="142085" y="108920"/>
                  </a:lnTo>
                  <a:lnTo>
                    <a:pt x="148601" y="71278"/>
                  </a:lnTo>
                  <a:lnTo>
                    <a:pt x="144943" y="36078"/>
                  </a:lnTo>
                  <a:lnTo>
                    <a:pt x="143567" y="34401"/>
                  </a:lnTo>
                  <a:lnTo>
                    <a:pt x="142039" y="48135"/>
                  </a:lnTo>
                  <a:lnTo>
                    <a:pt x="152430" y="106462"/>
                  </a:lnTo>
                  <a:lnTo>
                    <a:pt x="165315" y="139310"/>
                  </a:lnTo>
                  <a:lnTo>
                    <a:pt x="178611" y="159492"/>
                  </a:lnTo>
                  <a:lnTo>
                    <a:pt x="196218" y="176261"/>
                  </a:lnTo>
                  <a:lnTo>
                    <a:pt x="205827" y="180499"/>
                  </a:lnTo>
                  <a:lnTo>
                    <a:pt x="246101" y="18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21863" y="2497639"/>
              <a:ext cx="489901" cy="230841"/>
            </a:xfrm>
            <a:custGeom>
              <a:avLst/>
              <a:gdLst/>
              <a:ahLst/>
              <a:cxnLst/>
              <a:rect l="0" t="0" r="0" b="0"/>
              <a:pathLst>
                <a:path w="489901" h="230841">
                  <a:moveTo>
                    <a:pt x="5589" y="75920"/>
                  </a:moveTo>
                  <a:lnTo>
                    <a:pt x="0" y="92688"/>
                  </a:lnTo>
                  <a:lnTo>
                    <a:pt x="375" y="110278"/>
                  </a:lnTo>
                  <a:lnTo>
                    <a:pt x="4902" y="168919"/>
                  </a:lnTo>
                  <a:lnTo>
                    <a:pt x="5385" y="200441"/>
                  </a:lnTo>
                  <a:lnTo>
                    <a:pt x="5571" y="141483"/>
                  </a:lnTo>
                  <a:lnTo>
                    <a:pt x="5585" y="78126"/>
                  </a:lnTo>
                  <a:lnTo>
                    <a:pt x="5587" y="63352"/>
                  </a:lnTo>
                  <a:lnTo>
                    <a:pt x="9097" y="52334"/>
                  </a:lnTo>
                  <a:lnTo>
                    <a:pt x="22356" y="36971"/>
                  </a:lnTo>
                  <a:lnTo>
                    <a:pt x="29635" y="35916"/>
                  </a:lnTo>
                  <a:lnTo>
                    <a:pt x="36828" y="38723"/>
                  </a:lnTo>
                  <a:lnTo>
                    <a:pt x="43962" y="44103"/>
                  </a:lnTo>
                  <a:lnTo>
                    <a:pt x="55009" y="59439"/>
                  </a:lnTo>
                  <a:lnTo>
                    <a:pt x="79006" y="118436"/>
                  </a:lnTo>
                  <a:lnTo>
                    <a:pt x="94459" y="162541"/>
                  </a:lnTo>
                  <a:lnTo>
                    <a:pt x="92882" y="143440"/>
                  </a:lnTo>
                  <a:lnTo>
                    <a:pt x="104721" y="81663"/>
                  </a:lnTo>
                  <a:lnTo>
                    <a:pt x="120229" y="51626"/>
                  </a:lnTo>
                  <a:lnTo>
                    <a:pt x="127639" y="48025"/>
                  </a:lnTo>
                  <a:lnTo>
                    <a:pt x="136089" y="47965"/>
                  </a:lnTo>
                  <a:lnTo>
                    <a:pt x="145231" y="50264"/>
                  </a:lnTo>
                  <a:lnTo>
                    <a:pt x="152496" y="55307"/>
                  </a:lnTo>
                  <a:lnTo>
                    <a:pt x="163688" y="70268"/>
                  </a:lnTo>
                  <a:lnTo>
                    <a:pt x="184134" y="121796"/>
                  </a:lnTo>
                  <a:lnTo>
                    <a:pt x="200893" y="181484"/>
                  </a:lnTo>
                  <a:lnTo>
                    <a:pt x="205397" y="212743"/>
                  </a:lnTo>
                  <a:lnTo>
                    <a:pt x="207814" y="212759"/>
                  </a:lnTo>
                  <a:lnTo>
                    <a:pt x="213620" y="203418"/>
                  </a:lnTo>
                  <a:lnTo>
                    <a:pt x="236131" y="149967"/>
                  </a:lnTo>
                  <a:lnTo>
                    <a:pt x="251942" y="133786"/>
                  </a:lnTo>
                  <a:lnTo>
                    <a:pt x="276906" y="125035"/>
                  </a:lnTo>
                  <a:lnTo>
                    <a:pt x="329414" y="113828"/>
                  </a:lnTo>
                  <a:lnTo>
                    <a:pt x="357211" y="98201"/>
                  </a:lnTo>
                  <a:lnTo>
                    <a:pt x="362836" y="89604"/>
                  </a:lnTo>
                  <a:lnTo>
                    <a:pt x="369086" y="67574"/>
                  </a:lnTo>
                  <a:lnTo>
                    <a:pt x="365625" y="45305"/>
                  </a:lnTo>
                  <a:lnTo>
                    <a:pt x="361426" y="34453"/>
                  </a:lnTo>
                  <a:lnTo>
                    <a:pt x="347403" y="19276"/>
                  </a:lnTo>
                  <a:lnTo>
                    <a:pt x="309804" y="0"/>
                  </a:lnTo>
                  <a:lnTo>
                    <a:pt x="286245" y="1624"/>
                  </a:lnTo>
                  <a:lnTo>
                    <a:pt x="262516" y="10144"/>
                  </a:lnTo>
                  <a:lnTo>
                    <a:pt x="244171" y="21730"/>
                  </a:lnTo>
                  <a:lnTo>
                    <a:pt x="231338" y="37798"/>
                  </a:lnTo>
                  <a:lnTo>
                    <a:pt x="226279" y="46996"/>
                  </a:lnTo>
                  <a:lnTo>
                    <a:pt x="219157" y="87887"/>
                  </a:lnTo>
                  <a:lnTo>
                    <a:pt x="225157" y="137296"/>
                  </a:lnTo>
                  <a:lnTo>
                    <a:pt x="235462" y="168975"/>
                  </a:lnTo>
                  <a:lnTo>
                    <a:pt x="253984" y="193699"/>
                  </a:lnTo>
                  <a:lnTo>
                    <a:pt x="282348" y="214673"/>
                  </a:lnTo>
                  <a:lnTo>
                    <a:pt x="321038" y="227646"/>
                  </a:lnTo>
                  <a:lnTo>
                    <a:pt x="366687" y="230840"/>
                  </a:lnTo>
                  <a:lnTo>
                    <a:pt x="425754" y="218951"/>
                  </a:lnTo>
                  <a:lnTo>
                    <a:pt x="473004" y="196935"/>
                  </a:lnTo>
                  <a:lnTo>
                    <a:pt x="489900" y="19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43231" y="2511852"/>
              <a:ext cx="192236" cy="225330"/>
            </a:xfrm>
            <a:custGeom>
              <a:avLst/>
              <a:gdLst/>
              <a:ahLst/>
              <a:cxnLst/>
              <a:rect l="0" t="0" r="0" b="0"/>
              <a:pathLst>
                <a:path w="192236" h="225330">
                  <a:moveTo>
                    <a:pt x="110729" y="9065"/>
                  </a:moveTo>
                  <a:lnTo>
                    <a:pt x="73251" y="731"/>
                  </a:lnTo>
                  <a:lnTo>
                    <a:pt x="61177" y="0"/>
                  </a:lnTo>
                  <a:lnTo>
                    <a:pt x="41522" y="5426"/>
                  </a:lnTo>
                  <a:lnTo>
                    <a:pt x="24988" y="16806"/>
                  </a:lnTo>
                  <a:lnTo>
                    <a:pt x="9841" y="33562"/>
                  </a:lnTo>
                  <a:lnTo>
                    <a:pt x="1549" y="58947"/>
                  </a:lnTo>
                  <a:lnTo>
                    <a:pt x="0" y="103003"/>
                  </a:lnTo>
                  <a:lnTo>
                    <a:pt x="5364" y="130364"/>
                  </a:lnTo>
                  <a:lnTo>
                    <a:pt x="34433" y="187385"/>
                  </a:lnTo>
                  <a:lnTo>
                    <a:pt x="60437" y="213849"/>
                  </a:lnTo>
                  <a:lnTo>
                    <a:pt x="83308" y="222912"/>
                  </a:lnTo>
                  <a:lnTo>
                    <a:pt x="95958" y="225329"/>
                  </a:lnTo>
                  <a:lnTo>
                    <a:pt x="116252" y="221775"/>
                  </a:lnTo>
                  <a:lnTo>
                    <a:pt x="140831" y="206621"/>
                  </a:lnTo>
                  <a:lnTo>
                    <a:pt x="170097" y="174950"/>
                  </a:lnTo>
                  <a:lnTo>
                    <a:pt x="185771" y="145173"/>
                  </a:lnTo>
                  <a:lnTo>
                    <a:pt x="192235" y="108534"/>
                  </a:lnTo>
                  <a:lnTo>
                    <a:pt x="187508" y="84859"/>
                  </a:lnTo>
                  <a:lnTo>
                    <a:pt x="171693" y="54919"/>
                  </a:lnTo>
                  <a:lnTo>
                    <a:pt x="157711" y="39973"/>
                  </a:lnTo>
                  <a:lnTo>
                    <a:pt x="131279" y="26151"/>
                  </a:lnTo>
                  <a:lnTo>
                    <a:pt x="10020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43061" y="2226013"/>
              <a:ext cx="131998" cy="505475"/>
            </a:xfrm>
            <a:custGeom>
              <a:avLst/>
              <a:gdLst/>
              <a:ahLst/>
              <a:cxnLst/>
              <a:rect l="0" t="0" r="0" b="0"/>
              <a:pathLst>
                <a:path w="131998" h="505475">
                  <a:moveTo>
                    <a:pt x="89883" y="505474"/>
                  </a:moveTo>
                  <a:lnTo>
                    <a:pt x="82648" y="477918"/>
                  </a:lnTo>
                  <a:lnTo>
                    <a:pt x="76885" y="421695"/>
                  </a:lnTo>
                  <a:lnTo>
                    <a:pt x="64829" y="365182"/>
                  </a:lnTo>
                  <a:lnTo>
                    <a:pt x="47705" y="303248"/>
                  </a:lnTo>
                  <a:lnTo>
                    <a:pt x="33718" y="243259"/>
                  </a:lnTo>
                  <a:lnTo>
                    <a:pt x="23199" y="192384"/>
                  </a:lnTo>
                  <a:lnTo>
                    <a:pt x="10334" y="131196"/>
                  </a:lnTo>
                  <a:lnTo>
                    <a:pt x="3460" y="77170"/>
                  </a:lnTo>
                  <a:lnTo>
                    <a:pt x="0" y="54243"/>
                  </a:lnTo>
                  <a:lnTo>
                    <a:pt x="2362" y="32356"/>
                  </a:lnTo>
                  <a:lnTo>
                    <a:pt x="8139" y="22776"/>
                  </a:lnTo>
                  <a:lnTo>
                    <a:pt x="27037" y="5892"/>
                  </a:lnTo>
                  <a:lnTo>
                    <a:pt x="37457" y="1623"/>
                  </a:lnTo>
                  <a:lnTo>
                    <a:pt x="58394" y="0"/>
                  </a:lnTo>
                  <a:lnTo>
                    <a:pt x="89912" y="5663"/>
                  </a:lnTo>
                  <a:lnTo>
                    <a:pt x="131997" y="31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38188" y="2510388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0"/>
                  </a:moveTo>
                  <a:lnTo>
                    <a:pt x="83361" y="6066"/>
                  </a:lnTo>
                  <a:lnTo>
                    <a:pt x="25882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80385" y="2552233"/>
              <a:ext cx="210571" cy="160518"/>
            </a:xfrm>
            <a:custGeom>
              <a:avLst/>
              <a:gdLst/>
              <a:ahLst/>
              <a:cxnLst/>
              <a:rect l="0" t="0" r="0" b="0"/>
              <a:pathLst>
                <a:path w="210571" h="160518">
                  <a:moveTo>
                    <a:pt x="0" y="52911"/>
                  </a:moveTo>
                  <a:lnTo>
                    <a:pt x="3119" y="107056"/>
                  </a:lnTo>
                  <a:lnTo>
                    <a:pt x="15618" y="160517"/>
                  </a:lnTo>
                  <a:lnTo>
                    <a:pt x="15091" y="159744"/>
                  </a:lnTo>
                  <a:lnTo>
                    <a:pt x="3893" y="114467"/>
                  </a:lnTo>
                  <a:lnTo>
                    <a:pt x="768" y="54325"/>
                  </a:lnTo>
                  <a:lnTo>
                    <a:pt x="2681" y="27803"/>
                  </a:lnTo>
                  <a:lnTo>
                    <a:pt x="11330" y="8217"/>
                  </a:lnTo>
                  <a:lnTo>
                    <a:pt x="18082" y="4398"/>
                  </a:lnTo>
                  <a:lnTo>
                    <a:pt x="26093" y="4191"/>
                  </a:lnTo>
                  <a:lnTo>
                    <a:pt x="43182" y="10201"/>
                  </a:lnTo>
                  <a:lnTo>
                    <a:pt x="65957" y="27908"/>
                  </a:lnTo>
                  <a:lnTo>
                    <a:pt x="80397" y="45309"/>
                  </a:lnTo>
                  <a:lnTo>
                    <a:pt x="88374" y="67860"/>
                  </a:lnTo>
                  <a:lnTo>
                    <a:pt x="90750" y="85292"/>
                  </a:lnTo>
                  <a:lnTo>
                    <a:pt x="89746" y="85027"/>
                  </a:lnTo>
                  <a:lnTo>
                    <a:pt x="87906" y="81341"/>
                  </a:lnTo>
                  <a:lnTo>
                    <a:pt x="88982" y="67886"/>
                  </a:lnTo>
                  <a:lnTo>
                    <a:pt x="99205" y="30653"/>
                  </a:lnTo>
                  <a:lnTo>
                    <a:pt x="114661" y="5502"/>
                  </a:lnTo>
                  <a:lnTo>
                    <a:pt x="122064" y="1418"/>
                  </a:lnTo>
                  <a:lnTo>
                    <a:pt x="139648" y="0"/>
                  </a:lnTo>
                  <a:lnTo>
                    <a:pt x="156042" y="6388"/>
                  </a:lnTo>
                  <a:lnTo>
                    <a:pt x="163690" y="11368"/>
                  </a:lnTo>
                  <a:lnTo>
                    <a:pt x="175306" y="26259"/>
                  </a:lnTo>
                  <a:lnTo>
                    <a:pt x="202113" y="75788"/>
                  </a:lnTo>
                  <a:lnTo>
                    <a:pt x="210570" y="137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33068" y="2563031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43597" y="2520917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21230" y="26386"/>
                  </a:lnTo>
                  <a:lnTo>
                    <a:pt x="96437" y="88901"/>
                  </a:lnTo>
                  <a:lnTo>
                    <a:pt x="76667" y="135785"/>
                  </a:lnTo>
                  <a:lnTo>
                    <a:pt x="55992" y="186721"/>
                  </a:lnTo>
                  <a:lnTo>
                    <a:pt x="36450" y="239524"/>
                  </a:lnTo>
                  <a:lnTo>
                    <a:pt x="21325" y="289988"/>
                  </a:lnTo>
                  <a:lnTo>
                    <a:pt x="7072" y="35000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79167" y="2499010"/>
              <a:ext cx="333011" cy="202075"/>
            </a:xfrm>
            <a:custGeom>
              <a:avLst/>
              <a:gdLst/>
              <a:ahLst/>
              <a:cxnLst/>
              <a:rect l="0" t="0" r="0" b="0"/>
              <a:pathLst>
                <a:path w="333011" h="202075">
                  <a:moveTo>
                    <a:pt x="6627" y="74549"/>
                  </a:moveTo>
                  <a:lnTo>
                    <a:pt x="1038" y="91316"/>
                  </a:lnTo>
                  <a:lnTo>
                    <a:pt x="5082" y="149994"/>
                  </a:lnTo>
                  <a:lnTo>
                    <a:pt x="12490" y="202074"/>
                  </a:lnTo>
                  <a:lnTo>
                    <a:pt x="60" y="153677"/>
                  </a:lnTo>
                  <a:lnTo>
                    <a:pt x="0" y="91349"/>
                  </a:lnTo>
                  <a:lnTo>
                    <a:pt x="15330" y="33261"/>
                  </a:lnTo>
                  <a:lnTo>
                    <a:pt x="26483" y="11745"/>
                  </a:lnTo>
                  <a:lnTo>
                    <a:pt x="33902" y="5773"/>
                  </a:lnTo>
                  <a:lnTo>
                    <a:pt x="42358" y="2962"/>
                  </a:lnTo>
                  <a:lnTo>
                    <a:pt x="51505" y="2258"/>
                  </a:lnTo>
                  <a:lnTo>
                    <a:pt x="59942" y="5298"/>
                  </a:lnTo>
                  <a:lnTo>
                    <a:pt x="75556" y="18035"/>
                  </a:lnTo>
                  <a:lnTo>
                    <a:pt x="91912" y="50525"/>
                  </a:lnTo>
                  <a:lnTo>
                    <a:pt x="111589" y="105744"/>
                  </a:lnTo>
                  <a:lnTo>
                    <a:pt x="119225" y="140724"/>
                  </a:lnTo>
                  <a:lnTo>
                    <a:pt x="120297" y="153761"/>
                  </a:lnTo>
                  <a:lnTo>
                    <a:pt x="122181" y="158942"/>
                  </a:lnTo>
                  <a:lnTo>
                    <a:pt x="124607" y="158887"/>
                  </a:lnTo>
                  <a:lnTo>
                    <a:pt x="142496" y="139171"/>
                  </a:lnTo>
                  <a:lnTo>
                    <a:pt x="164499" y="132516"/>
                  </a:lnTo>
                  <a:lnTo>
                    <a:pt x="220696" y="128243"/>
                  </a:lnTo>
                  <a:lnTo>
                    <a:pt x="257228" y="121914"/>
                  </a:lnTo>
                  <a:lnTo>
                    <a:pt x="266111" y="116654"/>
                  </a:lnTo>
                  <a:lnTo>
                    <a:pt x="279101" y="101451"/>
                  </a:lnTo>
                  <a:lnTo>
                    <a:pt x="292991" y="73161"/>
                  </a:lnTo>
                  <a:lnTo>
                    <a:pt x="293462" y="63096"/>
                  </a:lnTo>
                  <a:lnTo>
                    <a:pt x="287748" y="42552"/>
                  </a:lnTo>
                  <a:lnTo>
                    <a:pt x="274289" y="24843"/>
                  </a:lnTo>
                  <a:lnTo>
                    <a:pt x="255440" y="10344"/>
                  </a:lnTo>
                  <a:lnTo>
                    <a:pt x="231464" y="0"/>
                  </a:lnTo>
                  <a:lnTo>
                    <a:pt x="220859" y="283"/>
                  </a:lnTo>
                  <a:lnTo>
                    <a:pt x="211450" y="3981"/>
                  </a:lnTo>
                  <a:lnTo>
                    <a:pt x="195925" y="17449"/>
                  </a:lnTo>
                  <a:lnTo>
                    <a:pt x="185126" y="35133"/>
                  </a:lnTo>
                  <a:lnTo>
                    <a:pt x="178059" y="70409"/>
                  </a:lnTo>
                  <a:lnTo>
                    <a:pt x="181554" y="104908"/>
                  </a:lnTo>
                  <a:lnTo>
                    <a:pt x="195588" y="137356"/>
                  </a:lnTo>
                  <a:lnTo>
                    <a:pt x="214564" y="163609"/>
                  </a:lnTo>
                  <a:lnTo>
                    <a:pt x="240593" y="180616"/>
                  </a:lnTo>
                  <a:lnTo>
                    <a:pt x="276122" y="187475"/>
                  </a:lnTo>
                  <a:lnTo>
                    <a:pt x="299538" y="182840"/>
                  </a:lnTo>
                  <a:lnTo>
                    <a:pt x="333010" y="169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8173" y="2520917"/>
              <a:ext cx="250869" cy="176086"/>
            </a:xfrm>
            <a:custGeom>
              <a:avLst/>
              <a:gdLst/>
              <a:ahLst/>
              <a:cxnLst/>
              <a:rect l="0" t="0" r="0" b="0"/>
              <a:pathLst>
                <a:path w="250869" h="176086">
                  <a:moveTo>
                    <a:pt x="5590" y="21056"/>
                  </a:moveTo>
                  <a:lnTo>
                    <a:pt x="0" y="37824"/>
                  </a:lnTo>
                  <a:lnTo>
                    <a:pt x="2114" y="70608"/>
                  </a:lnTo>
                  <a:lnTo>
                    <a:pt x="13309" y="122438"/>
                  </a:lnTo>
                  <a:lnTo>
                    <a:pt x="24514" y="155601"/>
                  </a:lnTo>
                  <a:lnTo>
                    <a:pt x="35837" y="172881"/>
                  </a:lnTo>
                  <a:lnTo>
                    <a:pt x="43302" y="176085"/>
                  </a:lnTo>
                  <a:lnTo>
                    <a:pt x="51788" y="175881"/>
                  </a:lnTo>
                  <a:lnTo>
                    <a:pt x="60955" y="173406"/>
                  </a:lnTo>
                  <a:lnTo>
                    <a:pt x="68236" y="168246"/>
                  </a:lnTo>
                  <a:lnTo>
                    <a:pt x="79446" y="153155"/>
                  </a:lnTo>
                  <a:lnTo>
                    <a:pt x="86744" y="119338"/>
                  </a:lnTo>
                  <a:lnTo>
                    <a:pt x="90109" y="114654"/>
                  </a:lnTo>
                  <a:lnTo>
                    <a:pt x="94690" y="115040"/>
                  </a:lnTo>
                  <a:lnTo>
                    <a:pt x="148499" y="159477"/>
                  </a:lnTo>
                  <a:lnTo>
                    <a:pt x="171270" y="164465"/>
                  </a:lnTo>
                  <a:lnTo>
                    <a:pt x="204809" y="161684"/>
                  </a:lnTo>
                  <a:lnTo>
                    <a:pt x="213272" y="156922"/>
                  </a:lnTo>
                  <a:lnTo>
                    <a:pt x="225794" y="142272"/>
                  </a:lnTo>
                  <a:lnTo>
                    <a:pt x="250868" y="83777"/>
                  </a:lnTo>
                  <a:lnTo>
                    <a:pt x="250490" y="46919"/>
                  </a:lnTo>
                  <a:lnTo>
                    <a:pt x="2372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86001" y="2257704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52051"/>
                  </a:lnTo>
                  <a:lnTo>
                    <a:pt x="5590" y="111537"/>
                  </a:lnTo>
                  <a:lnTo>
                    <a:pt x="9065" y="162900"/>
                  </a:lnTo>
                  <a:lnTo>
                    <a:pt x="18645" y="221431"/>
                  </a:lnTo>
                  <a:lnTo>
                    <a:pt x="27232" y="276959"/>
                  </a:lnTo>
                  <a:lnTo>
                    <a:pt x="30296" y="335526"/>
                  </a:lnTo>
                  <a:lnTo>
                    <a:pt x="31331" y="398423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91244" y="243668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0"/>
                  </a:lnTo>
                  <a:lnTo>
                    <a:pt x="148532" y="5589"/>
                  </a:lnTo>
                  <a:lnTo>
                    <a:pt x="97562" y="9065"/>
                  </a:lnTo>
                  <a:lnTo>
                    <a:pt x="3868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27262" y="2563031"/>
              <a:ext cx="107154" cy="169846"/>
            </a:xfrm>
            <a:custGeom>
              <a:avLst/>
              <a:gdLst/>
              <a:ahLst/>
              <a:cxnLst/>
              <a:rect l="0" t="0" r="0" b="0"/>
              <a:pathLst>
                <a:path w="107154" h="169846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0781"/>
                  </a:lnTo>
                  <a:lnTo>
                    <a:pt x="14909" y="132023"/>
                  </a:lnTo>
                  <a:lnTo>
                    <a:pt x="26024" y="150704"/>
                  </a:lnTo>
                  <a:lnTo>
                    <a:pt x="41882" y="163685"/>
                  </a:lnTo>
                  <a:lnTo>
                    <a:pt x="51025" y="168785"/>
                  </a:lnTo>
                  <a:lnTo>
                    <a:pt x="59459" y="169845"/>
                  </a:lnTo>
                  <a:lnTo>
                    <a:pt x="75070" y="164784"/>
                  </a:lnTo>
                  <a:lnTo>
                    <a:pt x="89807" y="148496"/>
                  </a:lnTo>
                  <a:lnTo>
                    <a:pt x="97012" y="137602"/>
                  </a:lnTo>
                  <a:lnTo>
                    <a:pt x="107153" y="94323"/>
                  </a:lnTo>
                  <a:lnTo>
                    <a:pt x="102527" y="33940"/>
                  </a:lnTo>
                  <a:lnTo>
                    <a:pt x="10089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01856" y="2552502"/>
              <a:ext cx="136871" cy="142502"/>
            </a:xfrm>
            <a:custGeom>
              <a:avLst/>
              <a:gdLst/>
              <a:ahLst/>
              <a:cxnLst/>
              <a:rect l="0" t="0" r="0" b="0"/>
              <a:pathLst>
                <a:path w="136871" h="142502">
                  <a:moveTo>
                    <a:pt x="0" y="84228"/>
                  </a:moveTo>
                  <a:lnTo>
                    <a:pt x="14572" y="126920"/>
                  </a:lnTo>
                  <a:lnTo>
                    <a:pt x="21684" y="141807"/>
                  </a:lnTo>
                  <a:lnTo>
                    <a:pt x="20305" y="142501"/>
                  </a:lnTo>
                  <a:lnTo>
                    <a:pt x="17046" y="140624"/>
                  </a:lnTo>
                  <a:lnTo>
                    <a:pt x="6870" y="121215"/>
                  </a:lnTo>
                  <a:lnTo>
                    <a:pt x="2036" y="87648"/>
                  </a:lnTo>
                  <a:lnTo>
                    <a:pt x="7143" y="67811"/>
                  </a:lnTo>
                  <a:lnTo>
                    <a:pt x="18383" y="51195"/>
                  </a:lnTo>
                  <a:lnTo>
                    <a:pt x="44441" y="29857"/>
                  </a:lnTo>
                  <a:lnTo>
                    <a:pt x="100652" y="77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95832" y="2384046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2"/>
                  </a:lnTo>
                  <a:lnTo>
                    <a:pt x="7175" y="212880"/>
                  </a:lnTo>
                  <a:lnTo>
                    <a:pt x="14387" y="261589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96613" y="2491052"/>
              <a:ext cx="189514" cy="29866"/>
            </a:xfrm>
            <a:custGeom>
              <a:avLst/>
              <a:gdLst/>
              <a:ahLst/>
              <a:cxnLst/>
              <a:rect l="0" t="0" r="0" b="0"/>
              <a:pathLst>
                <a:path w="189514" h="29866">
                  <a:moveTo>
                    <a:pt x="189513" y="29865"/>
                  </a:moveTo>
                  <a:lnTo>
                    <a:pt x="155891" y="15394"/>
                  </a:lnTo>
                  <a:lnTo>
                    <a:pt x="104189" y="6989"/>
                  </a:lnTo>
                  <a:lnTo>
                    <a:pt x="48916" y="0"/>
                  </a:lnTo>
                  <a:lnTo>
                    <a:pt x="0" y="8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31533" y="2352461"/>
              <a:ext cx="17765" cy="389555"/>
            </a:xfrm>
            <a:custGeom>
              <a:avLst/>
              <a:gdLst/>
              <a:ahLst/>
              <a:cxnLst/>
              <a:rect l="0" t="0" r="0" b="0"/>
              <a:pathLst>
                <a:path w="17765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840" y="198151"/>
                  </a:lnTo>
                  <a:lnTo>
                    <a:pt x="7118" y="255243"/>
                  </a:lnTo>
                  <a:lnTo>
                    <a:pt x="12790" y="305434"/>
                  </a:lnTo>
                  <a:lnTo>
                    <a:pt x="16781" y="360806"/>
                  </a:lnTo>
                  <a:lnTo>
                    <a:pt x="1776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94306" y="2567709"/>
              <a:ext cx="155033" cy="185029"/>
            </a:xfrm>
            <a:custGeom>
              <a:avLst/>
              <a:gdLst/>
              <a:ahLst/>
              <a:cxnLst/>
              <a:rect l="0" t="0" r="0" b="0"/>
              <a:pathLst>
                <a:path w="155033" h="185029">
                  <a:moveTo>
                    <a:pt x="7633" y="90078"/>
                  </a:moveTo>
                  <a:lnTo>
                    <a:pt x="56564" y="93197"/>
                  </a:lnTo>
                  <a:lnTo>
                    <a:pt x="85532" y="94974"/>
                  </a:lnTo>
                  <a:lnTo>
                    <a:pt x="110105" y="87964"/>
                  </a:lnTo>
                  <a:lnTo>
                    <a:pt x="126486" y="73931"/>
                  </a:lnTo>
                  <a:lnTo>
                    <a:pt x="132492" y="65275"/>
                  </a:lnTo>
                  <a:lnTo>
                    <a:pt x="134156" y="55995"/>
                  </a:lnTo>
                  <a:lnTo>
                    <a:pt x="129767" y="36326"/>
                  </a:lnTo>
                  <a:lnTo>
                    <a:pt x="114141" y="11110"/>
                  </a:lnTo>
                  <a:lnTo>
                    <a:pt x="105544" y="5847"/>
                  </a:lnTo>
                  <a:lnTo>
                    <a:pt x="83514" y="0"/>
                  </a:lnTo>
                  <a:lnTo>
                    <a:pt x="50393" y="2297"/>
                  </a:lnTo>
                  <a:lnTo>
                    <a:pt x="32097" y="13629"/>
                  </a:lnTo>
                  <a:lnTo>
                    <a:pt x="17336" y="30364"/>
                  </a:lnTo>
                  <a:lnTo>
                    <a:pt x="6877" y="49501"/>
                  </a:lnTo>
                  <a:lnTo>
                    <a:pt x="0" y="85594"/>
                  </a:lnTo>
                  <a:lnTo>
                    <a:pt x="3552" y="120335"/>
                  </a:lnTo>
                  <a:lnTo>
                    <a:pt x="17602" y="152855"/>
                  </a:lnTo>
                  <a:lnTo>
                    <a:pt x="42172" y="179129"/>
                  </a:lnTo>
                  <a:lnTo>
                    <a:pt x="67827" y="185028"/>
                  </a:lnTo>
                  <a:lnTo>
                    <a:pt x="129857" y="177624"/>
                  </a:lnTo>
                  <a:lnTo>
                    <a:pt x="155032" y="174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36900" y="2552502"/>
              <a:ext cx="270450" cy="189607"/>
            </a:xfrm>
            <a:custGeom>
              <a:avLst/>
              <a:gdLst/>
              <a:ahLst/>
              <a:cxnLst/>
              <a:rect l="0" t="0" r="0" b="0"/>
              <a:pathLst>
                <a:path w="270450" h="18960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4751" y="143636"/>
                  </a:lnTo>
                  <a:lnTo>
                    <a:pt x="21495" y="166784"/>
                  </a:lnTo>
                  <a:lnTo>
                    <a:pt x="27271" y="173190"/>
                  </a:lnTo>
                  <a:lnTo>
                    <a:pt x="34631" y="176292"/>
                  </a:lnTo>
                  <a:lnTo>
                    <a:pt x="43046" y="177189"/>
                  </a:lnTo>
                  <a:lnTo>
                    <a:pt x="58637" y="171947"/>
                  </a:lnTo>
                  <a:lnTo>
                    <a:pt x="66070" y="167274"/>
                  </a:lnTo>
                  <a:lnTo>
                    <a:pt x="77448" y="152723"/>
                  </a:lnTo>
                  <a:lnTo>
                    <a:pt x="101687" y="94300"/>
                  </a:lnTo>
                  <a:lnTo>
                    <a:pt x="105298" y="83923"/>
                  </a:lnTo>
                  <a:lnTo>
                    <a:pt x="107706" y="81685"/>
                  </a:lnTo>
                  <a:lnTo>
                    <a:pt x="109311" y="84873"/>
                  </a:lnTo>
                  <a:lnTo>
                    <a:pt x="113434" y="100892"/>
                  </a:lnTo>
                  <a:lnTo>
                    <a:pt x="141641" y="157118"/>
                  </a:lnTo>
                  <a:lnTo>
                    <a:pt x="167553" y="183684"/>
                  </a:lnTo>
                  <a:lnTo>
                    <a:pt x="178454" y="187967"/>
                  </a:lnTo>
                  <a:lnTo>
                    <a:pt x="203046" y="189606"/>
                  </a:lnTo>
                  <a:lnTo>
                    <a:pt x="223335" y="183315"/>
                  </a:lnTo>
                  <a:lnTo>
                    <a:pt x="240151" y="171551"/>
                  </a:lnTo>
                  <a:lnTo>
                    <a:pt x="255423" y="154624"/>
                  </a:lnTo>
                  <a:lnTo>
                    <a:pt x="263771" y="132283"/>
                  </a:lnTo>
                  <a:lnTo>
                    <a:pt x="269129" y="74223"/>
                  </a:lnTo>
                  <a:lnTo>
                    <a:pt x="269863" y="47026"/>
                  </a:lnTo>
                  <a:lnTo>
                    <a:pt x="27044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02538" y="2636730"/>
              <a:ext cx="10097" cy="147400"/>
            </a:xfrm>
            <a:custGeom>
              <a:avLst/>
              <a:gdLst/>
              <a:ahLst/>
              <a:cxnLst/>
              <a:rect l="0" t="0" r="0" b="0"/>
              <a:pathLst>
                <a:path w="10097" h="147400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12634" y="24788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30592" y="2426160"/>
              <a:ext cx="18913" cy="347442"/>
            </a:xfrm>
            <a:custGeom>
              <a:avLst/>
              <a:gdLst/>
              <a:ahLst/>
              <a:cxnLst/>
              <a:rect l="0" t="0" r="0" b="0"/>
              <a:pathLst>
                <a:path w="18913" h="347442">
                  <a:moveTo>
                    <a:pt x="8384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80" y="131233"/>
                  </a:lnTo>
                  <a:lnTo>
                    <a:pt x="7494" y="189793"/>
                  </a:lnTo>
                  <a:lnTo>
                    <a:pt x="9290" y="244708"/>
                  </a:lnTo>
                  <a:lnTo>
                    <a:pt x="15541" y="295685"/>
                  </a:lnTo>
                  <a:lnTo>
                    <a:pt x="1891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23332" y="2405103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10400" y="0"/>
                  </a:moveTo>
                  <a:lnTo>
                    <a:pt x="10400" y="58617"/>
                  </a:lnTo>
                  <a:lnTo>
                    <a:pt x="10400" y="110175"/>
                  </a:lnTo>
                  <a:lnTo>
                    <a:pt x="3164" y="167602"/>
                  </a:lnTo>
                  <a:lnTo>
                    <a:pt x="521" y="229725"/>
                  </a:lnTo>
                  <a:lnTo>
                    <a:pt x="0" y="287403"/>
                  </a:lnTo>
                  <a:lnTo>
                    <a:pt x="8222" y="343347"/>
                  </a:lnTo>
                  <a:lnTo>
                    <a:pt x="1040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65400" y="2394575"/>
              <a:ext cx="182254" cy="380575"/>
            </a:xfrm>
            <a:custGeom>
              <a:avLst/>
              <a:gdLst/>
              <a:ahLst/>
              <a:cxnLst/>
              <a:rect l="0" t="0" r="0" b="0"/>
              <a:pathLst>
                <a:path w="182254" h="380575">
                  <a:moveTo>
                    <a:pt x="10529" y="0"/>
                  </a:moveTo>
                  <a:lnTo>
                    <a:pt x="10529" y="58617"/>
                  </a:lnTo>
                  <a:lnTo>
                    <a:pt x="10529" y="113961"/>
                  </a:lnTo>
                  <a:lnTo>
                    <a:pt x="10529" y="162967"/>
                  </a:lnTo>
                  <a:lnTo>
                    <a:pt x="10529" y="213363"/>
                  </a:lnTo>
                  <a:lnTo>
                    <a:pt x="10529" y="272906"/>
                  </a:lnTo>
                  <a:lnTo>
                    <a:pt x="10529" y="334462"/>
                  </a:lnTo>
                  <a:lnTo>
                    <a:pt x="18934" y="284482"/>
                  </a:lnTo>
                  <a:lnTo>
                    <a:pt x="35279" y="222744"/>
                  </a:lnTo>
                  <a:lnTo>
                    <a:pt x="51268" y="195589"/>
                  </a:lnTo>
                  <a:lnTo>
                    <a:pt x="59914" y="191224"/>
                  </a:lnTo>
                  <a:lnTo>
                    <a:pt x="82001" y="189494"/>
                  </a:lnTo>
                  <a:lnTo>
                    <a:pt x="115154" y="200685"/>
                  </a:lnTo>
                  <a:lnTo>
                    <a:pt x="141615" y="218819"/>
                  </a:lnTo>
                  <a:lnTo>
                    <a:pt x="158683" y="244600"/>
                  </a:lnTo>
                  <a:lnTo>
                    <a:pt x="182253" y="305541"/>
                  </a:lnTo>
                  <a:lnTo>
                    <a:pt x="180046" y="326478"/>
                  </a:lnTo>
                  <a:lnTo>
                    <a:pt x="176183" y="336975"/>
                  </a:lnTo>
                  <a:lnTo>
                    <a:pt x="162532" y="351758"/>
                  </a:lnTo>
                  <a:lnTo>
                    <a:pt x="119583" y="376369"/>
                  </a:lnTo>
                  <a:lnTo>
                    <a:pt x="93312" y="380574"/>
                  </a:lnTo>
                  <a:lnTo>
                    <a:pt x="38319" y="37374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97027" y="2557063"/>
              <a:ext cx="231628" cy="214173"/>
            </a:xfrm>
            <a:custGeom>
              <a:avLst/>
              <a:gdLst/>
              <a:ahLst/>
              <a:cxnLst/>
              <a:rect l="0" t="0" r="0" b="0"/>
              <a:pathLst>
                <a:path w="231628" h="214173">
                  <a:moveTo>
                    <a:pt x="0" y="90196"/>
                  </a:moveTo>
                  <a:lnTo>
                    <a:pt x="48931" y="90196"/>
                  </a:lnTo>
                  <a:lnTo>
                    <a:pt x="108062" y="90196"/>
                  </a:lnTo>
                  <a:lnTo>
                    <a:pt x="145103" y="79017"/>
                  </a:lnTo>
                  <a:lnTo>
                    <a:pt x="172715" y="60887"/>
                  </a:lnTo>
                  <a:lnTo>
                    <a:pt x="177145" y="53109"/>
                  </a:lnTo>
                  <a:lnTo>
                    <a:pt x="178947" y="35108"/>
                  </a:lnTo>
                  <a:lnTo>
                    <a:pt x="172728" y="18529"/>
                  </a:lnTo>
                  <a:lnTo>
                    <a:pt x="167795" y="10832"/>
                  </a:lnTo>
                  <a:lnTo>
                    <a:pt x="159827" y="5701"/>
                  </a:lnTo>
                  <a:lnTo>
                    <a:pt x="138495" y="0"/>
                  </a:lnTo>
                  <a:lnTo>
                    <a:pt x="105766" y="2380"/>
                  </a:lnTo>
                  <a:lnTo>
                    <a:pt x="68253" y="16083"/>
                  </a:lnTo>
                  <a:lnTo>
                    <a:pt x="38681" y="40550"/>
                  </a:lnTo>
                  <a:lnTo>
                    <a:pt x="20690" y="70027"/>
                  </a:lnTo>
                  <a:lnTo>
                    <a:pt x="7950" y="106576"/>
                  </a:lnTo>
                  <a:lnTo>
                    <a:pt x="7945" y="147042"/>
                  </a:lnTo>
                  <a:lnTo>
                    <a:pt x="15619" y="168493"/>
                  </a:lnTo>
                  <a:lnTo>
                    <a:pt x="20941" y="177489"/>
                  </a:lnTo>
                  <a:lnTo>
                    <a:pt x="36213" y="190604"/>
                  </a:lnTo>
                  <a:lnTo>
                    <a:pt x="74614" y="208555"/>
                  </a:lnTo>
                  <a:lnTo>
                    <a:pt x="111145" y="214172"/>
                  </a:lnTo>
                  <a:lnTo>
                    <a:pt x="172647" y="207665"/>
                  </a:lnTo>
                  <a:lnTo>
                    <a:pt x="231627" y="195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905358" y="2984170"/>
            <a:ext cx="3291049" cy="747525"/>
            <a:chOff x="1905358" y="2984170"/>
            <a:chExt cx="3291049" cy="747525"/>
          </a:xfrm>
        </p:grpSpPr>
        <p:sp>
          <p:nvSpPr>
            <p:cNvPr id="62" name="Freeform 61"/>
            <p:cNvSpPr/>
            <p:nvPr/>
          </p:nvSpPr>
          <p:spPr>
            <a:xfrm>
              <a:off x="1905358" y="3050354"/>
              <a:ext cx="231439" cy="389635"/>
            </a:xfrm>
            <a:custGeom>
              <a:avLst/>
              <a:gdLst/>
              <a:ahLst/>
              <a:cxnLst/>
              <a:rect l="0" t="0" r="0" b="0"/>
              <a:pathLst>
                <a:path w="231439" h="389635">
                  <a:moveTo>
                    <a:pt x="164084" y="39101"/>
                  </a:moveTo>
                  <a:lnTo>
                    <a:pt x="152905" y="22334"/>
                  </a:lnTo>
                  <a:lnTo>
                    <a:pt x="138058" y="10982"/>
                  </a:lnTo>
                  <a:lnTo>
                    <a:pt x="118592" y="3208"/>
                  </a:lnTo>
                  <a:lnTo>
                    <a:pt x="82494" y="0"/>
                  </a:lnTo>
                  <a:lnTo>
                    <a:pt x="59971" y="3396"/>
                  </a:lnTo>
                  <a:lnTo>
                    <a:pt x="41382" y="15044"/>
                  </a:lnTo>
                  <a:lnTo>
                    <a:pt x="10385" y="45528"/>
                  </a:lnTo>
                  <a:lnTo>
                    <a:pt x="2186" y="66134"/>
                  </a:lnTo>
                  <a:lnTo>
                    <a:pt x="0" y="78180"/>
                  </a:lnTo>
                  <a:lnTo>
                    <a:pt x="3810" y="100923"/>
                  </a:lnTo>
                  <a:lnTo>
                    <a:pt x="8102" y="111902"/>
                  </a:lnTo>
                  <a:lnTo>
                    <a:pt x="22228" y="127219"/>
                  </a:lnTo>
                  <a:lnTo>
                    <a:pt x="30909" y="132942"/>
                  </a:lnTo>
                  <a:lnTo>
                    <a:pt x="88675" y="145999"/>
                  </a:lnTo>
                  <a:lnTo>
                    <a:pt x="142801" y="163316"/>
                  </a:lnTo>
                  <a:lnTo>
                    <a:pt x="190050" y="194164"/>
                  </a:lnTo>
                  <a:lnTo>
                    <a:pt x="207002" y="220357"/>
                  </a:lnTo>
                  <a:lnTo>
                    <a:pt x="230526" y="281456"/>
                  </a:lnTo>
                  <a:lnTo>
                    <a:pt x="231438" y="302402"/>
                  </a:lnTo>
                  <a:lnTo>
                    <a:pt x="226774" y="323410"/>
                  </a:lnTo>
                  <a:lnTo>
                    <a:pt x="210994" y="353798"/>
                  </a:lnTo>
                  <a:lnTo>
                    <a:pt x="198191" y="370430"/>
                  </a:lnTo>
                  <a:lnTo>
                    <a:pt x="172240" y="387357"/>
                  </a:lnTo>
                  <a:lnTo>
                    <a:pt x="149381" y="389634"/>
                  </a:lnTo>
                  <a:lnTo>
                    <a:pt x="96579" y="381564"/>
                  </a:lnTo>
                  <a:lnTo>
                    <a:pt x="48270" y="35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16841" y="3257911"/>
              <a:ext cx="234942" cy="159769"/>
            </a:xfrm>
            <a:custGeom>
              <a:avLst/>
              <a:gdLst/>
              <a:ahLst/>
              <a:cxnLst/>
              <a:rect l="0" t="0" r="0" b="0"/>
              <a:pathLst>
                <a:path w="234942" h="159769">
                  <a:moveTo>
                    <a:pt x="0" y="21057"/>
                  </a:moveTo>
                  <a:lnTo>
                    <a:pt x="3119" y="69988"/>
                  </a:lnTo>
                  <a:lnTo>
                    <a:pt x="14654" y="123529"/>
                  </a:lnTo>
                  <a:lnTo>
                    <a:pt x="30338" y="151505"/>
                  </a:lnTo>
                  <a:lnTo>
                    <a:pt x="38942" y="155986"/>
                  </a:lnTo>
                  <a:lnTo>
                    <a:pt x="60981" y="157845"/>
                  </a:lnTo>
                  <a:lnTo>
                    <a:pt x="69900" y="154363"/>
                  </a:lnTo>
                  <a:lnTo>
                    <a:pt x="82929" y="141136"/>
                  </a:lnTo>
                  <a:lnTo>
                    <a:pt x="108372" y="83678"/>
                  </a:lnTo>
                  <a:lnTo>
                    <a:pt x="112022" y="81522"/>
                  </a:lnTo>
                  <a:lnTo>
                    <a:pt x="115625" y="84764"/>
                  </a:lnTo>
                  <a:lnTo>
                    <a:pt x="145958" y="142458"/>
                  </a:lnTo>
                  <a:lnTo>
                    <a:pt x="171148" y="158933"/>
                  </a:lnTo>
                  <a:lnTo>
                    <a:pt x="179609" y="159768"/>
                  </a:lnTo>
                  <a:lnTo>
                    <a:pt x="195250" y="154456"/>
                  </a:lnTo>
                  <a:lnTo>
                    <a:pt x="217209" y="132723"/>
                  </a:lnTo>
                  <a:lnTo>
                    <a:pt x="232944" y="104056"/>
                  </a:lnTo>
                  <a:lnTo>
                    <a:pt x="234941" y="80563"/>
                  </a:lnTo>
                  <a:lnTo>
                    <a:pt x="224827" y="18235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76273" y="3278968"/>
              <a:ext cx="19594" cy="136872"/>
            </a:xfrm>
            <a:custGeom>
              <a:avLst/>
              <a:gdLst/>
              <a:ahLst/>
              <a:cxnLst/>
              <a:rect l="0" t="0" r="0" b="0"/>
              <a:pathLst>
                <a:path w="19594" h="136872">
                  <a:moveTo>
                    <a:pt x="9065" y="0"/>
                  </a:moveTo>
                  <a:lnTo>
                    <a:pt x="0" y="58617"/>
                  </a:lnTo>
                  <a:lnTo>
                    <a:pt x="7231" y="103216"/>
                  </a:lnTo>
                  <a:lnTo>
                    <a:pt x="19593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64281" y="3142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23843" y="3024305"/>
              <a:ext cx="135237" cy="412592"/>
            </a:xfrm>
            <a:custGeom>
              <a:avLst/>
              <a:gdLst/>
              <a:ahLst/>
              <a:cxnLst/>
              <a:rect l="0" t="0" r="0" b="0"/>
              <a:pathLst>
                <a:path w="135237" h="412592">
                  <a:moveTo>
                    <a:pt x="51008" y="412591"/>
                  </a:moveTo>
                  <a:lnTo>
                    <a:pt x="45419" y="350498"/>
                  </a:lnTo>
                  <a:lnTo>
                    <a:pt x="34220" y="299113"/>
                  </a:lnTo>
                  <a:lnTo>
                    <a:pt x="27675" y="243903"/>
                  </a:lnTo>
                  <a:lnTo>
                    <a:pt x="13274" y="181150"/>
                  </a:lnTo>
                  <a:lnTo>
                    <a:pt x="6639" y="127665"/>
                  </a:lnTo>
                  <a:lnTo>
                    <a:pt x="0" y="66450"/>
                  </a:lnTo>
                  <a:lnTo>
                    <a:pt x="5331" y="38822"/>
                  </a:lnTo>
                  <a:lnTo>
                    <a:pt x="10028" y="26541"/>
                  </a:lnTo>
                  <a:lnTo>
                    <a:pt x="24606" y="9776"/>
                  </a:lnTo>
                  <a:lnTo>
                    <a:pt x="33406" y="3668"/>
                  </a:lnTo>
                  <a:lnTo>
                    <a:pt x="52544" y="0"/>
                  </a:lnTo>
                  <a:lnTo>
                    <a:pt x="93425" y="7177"/>
                  </a:lnTo>
                  <a:lnTo>
                    <a:pt x="135236" y="33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22208" y="325791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8" y="16789"/>
                  </a:lnTo>
                  <a:lnTo>
                    <a:pt x="2612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74892" y="304734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" y="58617"/>
                  </a:lnTo>
                  <a:lnTo>
                    <a:pt x="1" y="110175"/>
                  </a:lnTo>
                  <a:lnTo>
                    <a:pt x="7236" y="167603"/>
                  </a:lnTo>
                  <a:lnTo>
                    <a:pt x="12998" y="226606"/>
                  </a:lnTo>
                  <a:lnTo>
                    <a:pt x="25055" y="283928"/>
                  </a:lnTo>
                  <a:lnTo>
                    <a:pt x="33846" y="34498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01193" y="3208562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7236"/>
                  </a:moveTo>
                  <a:lnTo>
                    <a:pt x="151428" y="0"/>
                  </a:lnTo>
                  <a:lnTo>
                    <a:pt x="95206" y="477"/>
                  </a:lnTo>
                  <a:lnTo>
                    <a:pt x="38693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32820" y="326844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32820" y="3205269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41116" y="19151"/>
                  </a:lnTo>
                  <a:lnTo>
                    <a:pt x="118385" y="65567"/>
                  </a:lnTo>
                  <a:lnTo>
                    <a:pt x="96694" y="125385"/>
                  </a:lnTo>
                  <a:lnTo>
                    <a:pt x="74417" y="188001"/>
                  </a:lnTo>
                  <a:lnTo>
                    <a:pt x="56246" y="241957"/>
                  </a:lnTo>
                  <a:lnTo>
                    <a:pt x="38617" y="294772"/>
                  </a:lnTo>
                  <a:lnTo>
                    <a:pt x="17333" y="35020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65787" y="3184212"/>
              <a:ext cx="159659" cy="186054"/>
            </a:xfrm>
            <a:custGeom>
              <a:avLst/>
              <a:gdLst/>
              <a:ahLst/>
              <a:cxnLst/>
              <a:rect l="0" t="0" r="0" b="0"/>
              <a:pathLst>
                <a:path w="159659" h="186054">
                  <a:moveTo>
                    <a:pt x="103986" y="31586"/>
                  </a:moveTo>
                  <a:lnTo>
                    <a:pt x="92808" y="20407"/>
                  </a:lnTo>
                  <a:lnTo>
                    <a:pt x="84836" y="18284"/>
                  </a:lnTo>
                  <a:lnTo>
                    <a:pt x="63499" y="19045"/>
                  </a:lnTo>
                  <a:lnTo>
                    <a:pt x="44658" y="26402"/>
                  </a:lnTo>
                  <a:lnTo>
                    <a:pt x="13498" y="50189"/>
                  </a:lnTo>
                  <a:lnTo>
                    <a:pt x="5277" y="69880"/>
                  </a:lnTo>
                  <a:lnTo>
                    <a:pt x="0" y="120648"/>
                  </a:lnTo>
                  <a:lnTo>
                    <a:pt x="5518" y="144868"/>
                  </a:lnTo>
                  <a:lnTo>
                    <a:pt x="10264" y="156240"/>
                  </a:lnTo>
                  <a:lnTo>
                    <a:pt x="18108" y="164992"/>
                  </a:lnTo>
                  <a:lnTo>
                    <a:pt x="39302" y="177835"/>
                  </a:lnTo>
                  <a:lnTo>
                    <a:pt x="77542" y="186053"/>
                  </a:lnTo>
                  <a:lnTo>
                    <a:pt x="101592" y="181736"/>
                  </a:lnTo>
                  <a:lnTo>
                    <a:pt x="122809" y="170849"/>
                  </a:lnTo>
                  <a:lnTo>
                    <a:pt x="140038" y="154312"/>
                  </a:lnTo>
                  <a:lnTo>
                    <a:pt x="157302" y="119681"/>
                  </a:lnTo>
                  <a:lnTo>
                    <a:pt x="159658" y="96476"/>
                  </a:lnTo>
                  <a:lnTo>
                    <a:pt x="151638" y="47393"/>
                  </a:lnTo>
                  <a:lnTo>
                    <a:pt x="136562" y="17682"/>
                  </a:lnTo>
                  <a:lnTo>
                    <a:pt x="127043" y="7859"/>
                  </a:lnTo>
                  <a:lnTo>
                    <a:pt x="114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01893" y="3173683"/>
              <a:ext cx="99508" cy="172043"/>
            </a:xfrm>
            <a:custGeom>
              <a:avLst/>
              <a:gdLst/>
              <a:ahLst/>
              <a:cxnLst/>
              <a:rect l="0" t="0" r="0" b="0"/>
              <a:pathLst>
                <a:path w="99508" h="172043">
                  <a:moveTo>
                    <a:pt x="4751" y="84228"/>
                  </a:moveTo>
                  <a:lnTo>
                    <a:pt x="22709" y="147656"/>
                  </a:lnTo>
                  <a:lnTo>
                    <a:pt x="30609" y="172042"/>
                  </a:lnTo>
                  <a:lnTo>
                    <a:pt x="11409" y="114721"/>
                  </a:lnTo>
                  <a:lnTo>
                    <a:pt x="0" y="73484"/>
                  </a:lnTo>
                  <a:lnTo>
                    <a:pt x="1859" y="52547"/>
                  </a:lnTo>
                  <a:lnTo>
                    <a:pt x="9705" y="34663"/>
                  </a:lnTo>
                  <a:lnTo>
                    <a:pt x="15072" y="26618"/>
                  </a:lnTo>
                  <a:lnTo>
                    <a:pt x="30395" y="14560"/>
                  </a:lnTo>
                  <a:lnTo>
                    <a:pt x="50073" y="6471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24088" y="2986501"/>
              <a:ext cx="248514" cy="348188"/>
            </a:xfrm>
            <a:custGeom>
              <a:avLst/>
              <a:gdLst/>
              <a:ahLst/>
              <a:cxnLst/>
              <a:rect l="0" t="0" r="0" b="0"/>
              <a:pathLst>
                <a:path w="248514" h="348188">
                  <a:moveTo>
                    <a:pt x="140566" y="29255"/>
                  </a:moveTo>
                  <a:lnTo>
                    <a:pt x="122585" y="13614"/>
                  </a:lnTo>
                  <a:lnTo>
                    <a:pt x="105669" y="5536"/>
                  </a:lnTo>
                  <a:lnTo>
                    <a:pt x="70825" y="0"/>
                  </a:lnTo>
                  <a:lnTo>
                    <a:pt x="47569" y="4945"/>
                  </a:lnTo>
                  <a:lnTo>
                    <a:pt x="36454" y="9538"/>
                  </a:lnTo>
                  <a:lnTo>
                    <a:pt x="20984" y="24002"/>
                  </a:lnTo>
                  <a:lnTo>
                    <a:pt x="1522" y="61883"/>
                  </a:lnTo>
                  <a:lnTo>
                    <a:pt x="0" y="85480"/>
                  </a:lnTo>
                  <a:lnTo>
                    <a:pt x="1232" y="98324"/>
                  </a:lnTo>
                  <a:lnTo>
                    <a:pt x="11959" y="118834"/>
                  </a:lnTo>
                  <a:lnTo>
                    <a:pt x="28425" y="134579"/>
                  </a:lnTo>
                  <a:lnTo>
                    <a:pt x="47442" y="145476"/>
                  </a:lnTo>
                  <a:lnTo>
                    <a:pt x="67592" y="147979"/>
                  </a:lnTo>
                  <a:lnTo>
                    <a:pt x="128010" y="145452"/>
                  </a:lnTo>
                  <a:lnTo>
                    <a:pt x="167911" y="147522"/>
                  </a:lnTo>
                  <a:lnTo>
                    <a:pt x="201311" y="161913"/>
                  </a:lnTo>
                  <a:lnTo>
                    <a:pt x="218647" y="174392"/>
                  </a:lnTo>
                  <a:lnTo>
                    <a:pt x="231030" y="190856"/>
                  </a:lnTo>
                  <a:lnTo>
                    <a:pt x="248513" y="235612"/>
                  </a:lnTo>
                  <a:lnTo>
                    <a:pt x="246644" y="259009"/>
                  </a:lnTo>
                  <a:lnTo>
                    <a:pt x="226380" y="302626"/>
                  </a:lnTo>
                  <a:lnTo>
                    <a:pt x="206676" y="328883"/>
                  </a:lnTo>
                  <a:lnTo>
                    <a:pt x="180431" y="345891"/>
                  </a:lnTo>
                  <a:lnTo>
                    <a:pt x="157504" y="348187"/>
                  </a:lnTo>
                  <a:lnTo>
                    <a:pt x="110247" y="340129"/>
                  </a:lnTo>
                  <a:lnTo>
                    <a:pt x="66867" y="313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06464" y="2994699"/>
              <a:ext cx="321445" cy="280406"/>
            </a:xfrm>
            <a:custGeom>
              <a:avLst/>
              <a:gdLst/>
              <a:ahLst/>
              <a:cxnLst/>
              <a:rect l="0" t="0" r="0" b="0"/>
              <a:pathLst>
                <a:path w="321445" h="28040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9" y="85425"/>
                  </a:lnTo>
                  <a:lnTo>
                    <a:pt x="23344" y="143433"/>
                  </a:lnTo>
                  <a:lnTo>
                    <a:pt x="37216" y="199951"/>
                  </a:lnTo>
                  <a:lnTo>
                    <a:pt x="46322" y="259691"/>
                  </a:lnTo>
                  <a:lnTo>
                    <a:pt x="55987" y="202409"/>
                  </a:lnTo>
                  <a:lnTo>
                    <a:pt x="62303" y="180037"/>
                  </a:lnTo>
                  <a:lnTo>
                    <a:pt x="67965" y="171497"/>
                  </a:lnTo>
                  <a:lnTo>
                    <a:pt x="83615" y="158889"/>
                  </a:lnTo>
                  <a:lnTo>
                    <a:pt x="91531" y="157399"/>
                  </a:lnTo>
                  <a:lnTo>
                    <a:pt x="99149" y="158745"/>
                  </a:lnTo>
                  <a:lnTo>
                    <a:pt x="106567" y="161982"/>
                  </a:lnTo>
                  <a:lnTo>
                    <a:pt x="128185" y="183305"/>
                  </a:lnTo>
                  <a:lnTo>
                    <a:pt x="152033" y="240529"/>
                  </a:lnTo>
                  <a:lnTo>
                    <a:pt x="155861" y="251600"/>
                  </a:lnTo>
                  <a:lnTo>
                    <a:pt x="159582" y="255471"/>
                  </a:lnTo>
                  <a:lnTo>
                    <a:pt x="163233" y="254542"/>
                  </a:lnTo>
                  <a:lnTo>
                    <a:pt x="166837" y="250413"/>
                  </a:lnTo>
                  <a:lnTo>
                    <a:pt x="197838" y="235381"/>
                  </a:lnTo>
                  <a:lnTo>
                    <a:pt x="248105" y="212032"/>
                  </a:lnTo>
                  <a:lnTo>
                    <a:pt x="273848" y="192416"/>
                  </a:lnTo>
                  <a:lnTo>
                    <a:pt x="290704" y="166196"/>
                  </a:lnTo>
                  <a:lnTo>
                    <a:pt x="291592" y="156421"/>
                  </a:lnTo>
                  <a:lnTo>
                    <a:pt x="286339" y="136201"/>
                  </a:lnTo>
                  <a:lnTo>
                    <a:pt x="273087" y="121755"/>
                  </a:lnTo>
                  <a:lnTo>
                    <a:pt x="264639" y="116265"/>
                  </a:lnTo>
                  <a:lnTo>
                    <a:pt x="255498" y="114945"/>
                  </a:lnTo>
                  <a:lnTo>
                    <a:pt x="235982" y="119717"/>
                  </a:lnTo>
                  <a:lnTo>
                    <a:pt x="221850" y="132756"/>
                  </a:lnTo>
                  <a:lnTo>
                    <a:pt x="203245" y="169723"/>
                  </a:lnTo>
                  <a:lnTo>
                    <a:pt x="196174" y="232718"/>
                  </a:lnTo>
                  <a:lnTo>
                    <a:pt x="195817" y="246392"/>
                  </a:lnTo>
                  <a:lnTo>
                    <a:pt x="199088" y="256678"/>
                  </a:lnTo>
                  <a:lnTo>
                    <a:pt x="204779" y="264705"/>
                  </a:lnTo>
                  <a:lnTo>
                    <a:pt x="212082" y="271227"/>
                  </a:lnTo>
                  <a:lnTo>
                    <a:pt x="232674" y="278473"/>
                  </a:lnTo>
                  <a:lnTo>
                    <a:pt x="244717" y="280405"/>
                  </a:lnTo>
                  <a:lnTo>
                    <a:pt x="264336" y="276312"/>
                  </a:lnTo>
                  <a:lnTo>
                    <a:pt x="32144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59494" y="2984170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1169" y="49264"/>
                  </a:lnTo>
                  <a:lnTo>
                    <a:pt x="8405" y="100515"/>
                  </a:lnTo>
                  <a:lnTo>
                    <a:pt x="17958" y="156124"/>
                  </a:lnTo>
                  <a:lnTo>
                    <a:pt x="31666" y="214374"/>
                  </a:lnTo>
                  <a:lnTo>
                    <a:pt x="45639" y="270333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85835" y="3005227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7"/>
                  </a:lnTo>
                  <a:lnTo>
                    <a:pt x="21331" y="220569"/>
                  </a:lnTo>
                  <a:lnTo>
                    <a:pt x="35149" y="280006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70064" y="3215797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5225" y="62461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80592" y="3173683"/>
              <a:ext cx="115815" cy="558012"/>
            </a:xfrm>
            <a:custGeom>
              <a:avLst/>
              <a:gdLst/>
              <a:ahLst/>
              <a:cxnLst/>
              <a:rect l="0" t="0" r="0" b="0"/>
              <a:pathLst>
                <a:path w="115815" h="558012">
                  <a:moveTo>
                    <a:pt x="115814" y="0"/>
                  </a:moveTo>
                  <a:lnTo>
                    <a:pt x="95570" y="58617"/>
                  </a:lnTo>
                  <a:lnTo>
                    <a:pt x="82000" y="115765"/>
                  </a:lnTo>
                  <a:lnTo>
                    <a:pt x="70570" y="167792"/>
                  </a:lnTo>
                  <a:lnTo>
                    <a:pt x="56227" y="221227"/>
                  </a:lnTo>
                  <a:lnTo>
                    <a:pt x="42129" y="282562"/>
                  </a:lnTo>
                  <a:lnTo>
                    <a:pt x="33669" y="345674"/>
                  </a:lnTo>
                  <a:lnTo>
                    <a:pt x="26614" y="397090"/>
                  </a:lnTo>
                  <a:lnTo>
                    <a:pt x="17115" y="449369"/>
                  </a:lnTo>
                  <a:lnTo>
                    <a:pt x="4594" y="50986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5259577" y="332108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7201492" y="73699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441314" y="5009261"/>
            <a:ext cx="448186" cy="564665"/>
            <a:chOff x="441314" y="5009261"/>
            <a:chExt cx="448186" cy="564665"/>
          </a:xfrm>
        </p:grpSpPr>
        <p:sp>
          <p:nvSpPr>
            <p:cNvPr id="83" name="Freeform 82"/>
            <p:cNvSpPr/>
            <p:nvPr/>
          </p:nvSpPr>
          <p:spPr>
            <a:xfrm>
              <a:off x="536420" y="5146132"/>
              <a:ext cx="200701" cy="312686"/>
            </a:xfrm>
            <a:custGeom>
              <a:avLst/>
              <a:gdLst/>
              <a:ahLst/>
              <a:cxnLst/>
              <a:rect l="0" t="0" r="0" b="0"/>
              <a:pathLst>
                <a:path w="200701" h="312686">
                  <a:moveTo>
                    <a:pt x="60545" y="0"/>
                  </a:moveTo>
                  <a:lnTo>
                    <a:pt x="40302" y="43962"/>
                  </a:lnTo>
                  <a:lnTo>
                    <a:pt x="6236" y="105447"/>
                  </a:lnTo>
                  <a:lnTo>
                    <a:pt x="3282" y="107733"/>
                  </a:lnTo>
                  <a:lnTo>
                    <a:pt x="1313" y="104577"/>
                  </a:lnTo>
                  <a:lnTo>
                    <a:pt x="0" y="97794"/>
                  </a:lnTo>
                  <a:lnTo>
                    <a:pt x="3742" y="71480"/>
                  </a:lnTo>
                  <a:lnTo>
                    <a:pt x="23892" y="32317"/>
                  </a:lnTo>
                  <a:lnTo>
                    <a:pt x="36846" y="15923"/>
                  </a:lnTo>
                  <a:lnTo>
                    <a:pt x="56641" y="7077"/>
                  </a:lnTo>
                  <a:lnTo>
                    <a:pt x="68471" y="4718"/>
                  </a:lnTo>
                  <a:lnTo>
                    <a:pt x="78697" y="5485"/>
                  </a:lnTo>
                  <a:lnTo>
                    <a:pt x="96299" y="12576"/>
                  </a:lnTo>
                  <a:lnTo>
                    <a:pt x="108801" y="26646"/>
                  </a:lnTo>
                  <a:lnTo>
                    <a:pt x="117087" y="45768"/>
                  </a:lnTo>
                  <a:lnTo>
                    <a:pt x="120582" y="81671"/>
                  </a:lnTo>
                  <a:lnTo>
                    <a:pt x="113559" y="115056"/>
                  </a:lnTo>
                  <a:lnTo>
                    <a:pt x="103214" y="136534"/>
                  </a:lnTo>
                  <a:lnTo>
                    <a:pt x="87698" y="151539"/>
                  </a:lnTo>
                  <a:lnTo>
                    <a:pt x="74953" y="158597"/>
                  </a:lnTo>
                  <a:lnTo>
                    <a:pt x="74830" y="157204"/>
                  </a:lnTo>
                  <a:lnTo>
                    <a:pt x="77087" y="153935"/>
                  </a:lnTo>
                  <a:lnTo>
                    <a:pt x="92074" y="150304"/>
                  </a:lnTo>
                  <a:lnTo>
                    <a:pt x="113163" y="149860"/>
                  </a:lnTo>
                  <a:lnTo>
                    <a:pt x="134234" y="153562"/>
                  </a:lnTo>
                  <a:lnTo>
                    <a:pt x="160238" y="167813"/>
                  </a:lnTo>
                  <a:lnTo>
                    <a:pt x="182761" y="192442"/>
                  </a:lnTo>
                  <a:lnTo>
                    <a:pt x="198663" y="221966"/>
                  </a:lnTo>
                  <a:lnTo>
                    <a:pt x="200700" y="245661"/>
                  </a:lnTo>
                  <a:lnTo>
                    <a:pt x="196536" y="269450"/>
                  </a:lnTo>
                  <a:lnTo>
                    <a:pt x="186886" y="287821"/>
                  </a:lnTo>
                  <a:lnTo>
                    <a:pt x="171679" y="300666"/>
                  </a:lnTo>
                  <a:lnTo>
                    <a:pt x="152052" y="309104"/>
                  </a:lnTo>
                  <a:lnTo>
                    <a:pt x="115864" y="312685"/>
                  </a:lnTo>
                  <a:lnTo>
                    <a:pt x="82395" y="305687"/>
                  </a:lnTo>
                  <a:lnTo>
                    <a:pt x="42765" y="286074"/>
                  </a:lnTo>
                  <a:lnTo>
                    <a:pt x="1843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1314" y="5009261"/>
              <a:ext cx="448186" cy="564665"/>
            </a:xfrm>
            <a:custGeom>
              <a:avLst/>
              <a:gdLst/>
              <a:ahLst/>
              <a:cxnLst/>
              <a:rect l="0" t="0" r="0" b="0"/>
              <a:pathLst>
                <a:path w="448186" h="564665">
                  <a:moveTo>
                    <a:pt x="334636" y="63171"/>
                  </a:moveTo>
                  <a:lnTo>
                    <a:pt x="280761" y="35660"/>
                  </a:lnTo>
                  <a:lnTo>
                    <a:pt x="236516" y="24289"/>
                  </a:lnTo>
                  <a:lnTo>
                    <a:pt x="196769" y="25134"/>
                  </a:lnTo>
                  <a:lnTo>
                    <a:pt x="141417" y="35901"/>
                  </a:lnTo>
                  <a:lnTo>
                    <a:pt x="81087" y="70877"/>
                  </a:lnTo>
                  <a:lnTo>
                    <a:pt x="55699" y="102629"/>
                  </a:lnTo>
                  <a:lnTo>
                    <a:pt x="27330" y="156450"/>
                  </a:lnTo>
                  <a:lnTo>
                    <a:pt x="9248" y="219074"/>
                  </a:lnTo>
                  <a:lnTo>
                    <a:pt x="0" y="282440"/>
                  </a:lnTo>
                  <a:lnTo>
                    <a:pt x="3988" y="333900"/>
                  </a:lnTo>
                  <a:lnTo>
                    <a:pt x="15815" y="395285"/>
                  </a:lnTo>
                  <a:lnTo>
                    <a:pt x="32536" y="449352"/>
                  </a:lnTo>
                  <a:lnTo>
                    <a:pt x="58023" y="488584"/>
                  </a:lnTo>
                  <a:lnTo>
                    <a:pt x="93993" y="524930"/>
                  </a:lnTo>
                  <a:lnTo>
                    <a:pt x="150911" y="555460"/>
                  </a:lnTo>
                  <a:lnTo>
                    <a:pt x="197011" y="564664"/>
                  </a:lnTo>
                  <a:lnTo>
                    <a:pt x="247715" y="561802"/>
                  </a:lnTo>
                  <a:lnTo>
                    <a:pt x="288604" y="547956"/>
                  </a:lnTo>
                  <a:lnTo>
                    <a:pt x="349760" y="499546"/>
                  </a:lnTo>
                  <a:lnTo>
                    <a:pt x="386959" y="448839"/>
                  </a:lnTo>
                  <a:lnTo>
                    <a:pt x="415291" y="395806"/>
                  </a:lnTo>
                  <a:lnTo>
                    <a:pt x="438988" y="334616"/>
                  </a:lnTo>
                  <a:lnTo>
                    <a:pt x="448185" y="274717"/>
                  </a:lnTo>
                  <a:lnTo>
                    <a:pt x="441597" y="213796"/>
                  </a:lnTo>
                  <a:lnTo>
                    <a:pt x="432359" y="164993"/>
                  </a:lnTo>
                  <a:lnTo>
                    <a:pt x="419873" y="121547"/>
                  </a:lnTo>
                  <a:lnTo>
                    <a:pt x="375496" y="63926"/>
                  </a:lnTo>
                  <a:lnTo>
                    <a:pt x="339204" y="37399"/>
                  </a:lnTo>
                  <a:lnTo>
                    <a:pt x="286188" y="15880"/>
                  </a:lnTo>
                  <a:lnTo>
                    <a:pt x="237588" y="3484"/>
                  </a:lnTo>
                  <a:lnTo>
                    <a:pt x="200206" y="1033"/>
                  </a:lnTo>
                  <a:lnTo>
                    <a:pt x="1661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091805" y="4851334"/>
            <a:ext cx="7591048" cy="905452"/>
            <a:chOff x="1091805" y="4851334"/>
            <a:chExt cx="7591048" cy="905452"/>
          </a:xfrm>
        </p:grpSpPr>
        <p:sp>
          <p:nvSpPr>
            <p:cNvPr id="86" name="Freeform 85"/>
            <p:cNvSpPr/>
            <p:nvPr/>
          </p:nvSpPr>
          <p:spPr>
            <a:xfrm>
              <a:off x="1091805" y="4977676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12997" y="169328"/>
                  </a:lnTo>
                  <a:lnTo>
                    <a:pt x="18669" y="225646"/>
                  </a:lnTo>
                  <a:lnTo>
                    <a:pt x="20585" y="286597"/>
                  </a:lnTo>
                  <a:lnTo>
                    <a:pt x="22133" y="346037"/>
                  </a:lnTo>
                  <a:lnTo>
                    <a:pt x="28265" y="401616"/>
                  </a:lnTo>
                  <a:lnTo>
                    <a:pt x="31771" y="453310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291846" y="4956619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1170" y="148246"/>
                  </a:lnTo>
                  <a:lnTo>
                    <a:pt x="5589" y="194959"/>
                  </a:lnTo>
                  <a:lnTo>
                    <a:pt x="8333" y="239896"/>
                  </a:lnTo>
                  <a:lnTo>
                    <a:pt x="10723" y="283265"/>
                  </a:lnTo>
                  <a:lnTo>
                    <a:pt x="17475" y="345973"/>
                  </a:lnTo>
                  <a:lnTo>
                    <a:pt x="19996" y="400948"/>
                  </a:lnTo>
                  <a:lnTo>
                    <a:pt x="23967" y="458919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144447" y="5272474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4179" y="3119"/>
                  </a:lnTo>
                  <a:lnTo>
                    <a:pt x="63000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78357" y="5251417"/>
              <a:ext cx="152864" cy="195665"/>
            </a:xfrm>
            <a:custGeom>
              <a:avLst/>
              <a:gdLst/>
              <a:ahLst/>
              <a:cxnLst/>
              <a:rect l="0" t="0" r="0" b="0"/>
              <a:pathLst>
                <a:path w="152864" h="195665">
                  <a:moveTo>
                    <a:pt x="50360" y="10528"/>
                  </a:moveTo>
                  <a:lnTo>
                    <a:pt x="33592" y="16118"/>
                  </a:lnTo>
                  <a:lnTo>
                    <a:pt x="22240" y="28220"/>
                  </a:lnTo>
                  <a:lnTo>
                    <a:pt x="5421" y="64586"/>
                  </a:lnTo>
                  <a:lnTo>
                    <a:pt x="0" y="100765"/>
                  </a:lnTo>
                  <a:lnTo>
                    <a:pt x="3983" y="135531"/>
                  </a:lnTo>
                  <a:lnTo>
                    <a:pt x="12590" y="154213"/>
                  </a:lnTo>
                  <a:lnTo>
                    <a:pt x="25384" y="170314"/>
                  </a:lnTo>
                  <a:lnTo>
                    <a:pt x="42769" y="185270"/>
                  </a:lnTo>
                  <a:lnTo>
                    <a:pt x="65313" y="193476"/>
                  </a:lnTo>
                  <a:lnTo>
                    <a:pt x="77876" y="195664"/>
                  </a:lnTo>
                  <a:lnTo>
                    <a:pt x="98074" y="191857"/>
                  </a:lnTo>
                  <a:lnTo>
                    <a:pt x="122599" y="176560"/>
                  </a:lnTo>
                  <a:lnTo>
                    <a:pt x="136278" y="162699"/>
                  </a:lnTo>
                  <a:lnTo>
                    <a:pt x="146257" y="144840"/>
                  </a:lnTo>
                  <a:lnTo>
                    <a:pt x="152863" y="109466"/>
                  </a:lnTo>
                  <a:lnTo>
                    <a:pt x="149231" y="74938"/>
                  </a:lnTo>
                  <a:lnTo>
                    <a:pt x="140706" y="56312"/>
                  </a:lnTo>
                  <a:lnTo>
                    <a:pt x="116169" y="25291"/>
                  </a:lnTo>
                  <a:lnTo>
                    <a:pt x="90136" y="9313"/>
                  </a:lnTo>
                  <a:lnTo>
                    <a:pt x="50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76541" y="5203914"/>
              <a:ext cx="333181" cy="224668"/>
            </a:xfrm>
            <a:custGeom>
              <a:avLst/>
              <a:gdLst/>
              <a:ahLst/>
              <a:cxnLst/>
              <a:rect l="0" t="0" r="0" b="0"/>
              <a:pathLst>
                <a:path w="333181" h="224668">
                  <a:moveTo>
                    <a:pt x="10103" y="100145"/>
                  </a:moveTo>
                  <a:lnTo>
                    <a:pt x="4514" y="116913"/>
                  </a:lnTo>
                  <a:lnTo>
                    <a:pt x="4889" y="134504"/>
                  </a:lnTo>
                  <a:lnTo>
                    <a:pt x="9417" y="193144"/>
                  </a:lnTo>
                  <a:lnTo>
                    <a:pt x="9798" y="220247"/>
                  </a:lnTo>
                  <a:lnTo>
                    <a:pt x="8730" y="224667"/>
                  </a:lnTo>
                  <a:lnTo>
                    <a:pt x="6848" y="222934"/>
                  </a:lnTo>
                  <a:lnTo>
                    <a:pt x="2807" y="208530"/>
                  </a:lnTo>
                  <a:lnTo>
                    <a:pt x="0" y="147838"/>
                  </a:lnTo>
                  <a:lnTo>
                    <a:pt x="1998" y="95181"/>
                  </a:lnTo>
                  <a:lnTo>
                    <a:pt x="10790" y="76102"/>
                  </a:lnTo>
                  <a:lnTo>
                    <a:pt x="16410" y="72418"/>
                  </a:lnTo>
                  <a:lnTo>
                    <a:pt x="22497" y="72302"/>
                  </a:lnTo>
                  <a:lnTo>
                    <a:pt x="35499" y="78412"/>
                  </a:lnTo>
                  <a:lnTo>
                    <a:pt x="49076" y="88926"/>
                  </a:lnTo>
                  <a:lnTo>
                    <a:pt x="64285" y="113589"/>
                  </a:lnTo>
                  <a:lnTo>
                    <a:pt x="77564" y="146345"/>
                  </a:lnTo>
                  <a:lnTo>
                    <a:pt x="74070" y="111992"/>
                  </a:lnTo>
                  <a:lnTo>
                    <a:pt x="79099" y="79479"/>
                  </a:lnTo>
                  <a:lnTo>
                    <a:pt x="93587" y="53208"/>
                  </a:lnTo>
                  <a:lnTo>
                    <a:pt x="100854" y="48966"/>
                  </a:lnTo>
                  <a:lnTo>
                    <a:pt x="118287" y="47373"/>
                  </a:lnTo>
                  <a:lnTo>
                    <a:pt x="125510" y="50926"/>
                  </a:lnTo>
                  <a:lnTo>
                    <a:pt x="136654" y="64232"/>
                  </a:lnTo>
                  <a:lnTo>
                    <a:pt x="160722" y="121746"/>
                  </a:lnTo>
                  <a:lnTo>
                    <a:pt x="171454" y="152949"/>
                  </a:lnTo>
                  <a:lnTo>
                    <a:pt x="176162" y="156405"/>
                  </a:lnTo>
                  <a:lnTo>
                    <a:pt x="181641" y="155199"/>
                  </a:lnTo>
                  <a:lnTo>
                    <a:pt x="203649" y="142973"/>
                  </a:lnTo>
                  <a:lnTo>
                    <a:pt x="263141" y="121265"/>
                  </a:lnTo>
                  <a:lnTo>
                    <a:pt x="304971" y="101588"/>
                  </a:lnTo>
                  <a:lnTo>
                    <a:pt x="319750" y="85578"/>
                  </a:lnTo>
                  <a:lnTo>
                    <a:pt x="329048" y="65595"/>
                  </a:lnTo>
                  <a:lnTo>
                    <a:pt x="333180" y="41116"/>
                  </a:lnTo>
                  <a:lnTo>
                    <a:pt x="328778" y="20877"/>
                  </a:lnTo>
                  <a:lnTo>
                    <a:pt x="324329" y="12205"/>
                  </a:lnTo>
                  <a:lnTo>
                    <a:pt x="316683" y="6423"/>
                  </a:lnTo>
                  <a:lnTo>
                    <a:pt x="295710" y="0"/>
                  </a:lnTo>
                  <a:lnTo>
                    <a:pt x="263183" y="1972"/>
                  </a:lnTo>
                  <a:lnTo>
                    <a:pt x="245026" y="10109"/>
                  </a:lnTo>
                  <a:lnTo>
                    <a:pt x="214305" y="34397"/>
                  </a:lnTo>
                  <a:lnTo>
                    <a:pt x="206145" y="54156"/>
                  </a:lnTo>
                  <a:lnTo>
                    <a:pt x="200906" y="104969"/>
                  </a:lnTo>
                  <a:lnTo>
                    <a:pt x="206428" y="129195"/>
                  </a:lnTo>
                  <a:lnTo>
                    <a:pt x="211177" y="140569"/>
                  </a:lnTo>
                  <a:lnTo>
                    <a:pt x="225811" y="156326"/>
                  </a:lnTo>
                  <a:lnTo>
                    <a:pt x="234627" y="162165"/>
                  </a:lnTo>
                  <a:lnTo>
                    <a:pt x="256900" y="165534"/>
                  </a:lnTo>
                  <a:lnTo>
                    <a:pt x="292628" y="163973"/>
                  </a:lnTo>
                  <a:lnTo>
                    <a:pt x="325958" y="163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91971" y="5240281"/>
              <a:ext cx="205048" cy="411220"/>
            </a:xfrm>
            <a:custGeom>
              <a:avLst/>
              <a:gdLst/>
              <a:ahLst/>
              <a:cxnLst/>
              <a:rect l="0" t="0" r="0" b="0"/>
              <a:pathLst>
                <a:path w="205048" h="411220">
                  <a:moveTo>
                    <a:pt x="189512" y="105892"/>
                  </a:moveTo>
                  <a:lnTo>
                    <a:pt x="195578" y="73440"/>
                  </a:lnTo>
                  <a:lnTo>
                    <a:pt x="192988" y="52865"/>
                  </a:lnTo>
                  <a:lnTo>
                    <a:pt x="184818" y="35141"/>
                  </a:lnTo>
                  <a:lnTo>
                    <a:pt x="160509" y="4699"/>
                  </a:lnTo>
                  <a:lnTo>
                    <a:pt x="151460" y="995"/>
                  </a:lnTo>
                  <a:lnTo>
                    <a:pt x="128926" y="0"/>
                  </a:lnTo>
                  <a:lnTo>
                    <a:pt x="95522" y="6016"/>
                  </a:lnTo>
                  <a:lnTo>
                    <a:pt x="87078" y="11232"/>
                  </a:lnTo>
                  <a:lnTo>
                    <a:pt x="74576" y="26386"/>
                  </a:lnTo>
                  <a:lnTo>
                    <a:pt x="66550" y="60238"/>
                  </a:lnTo>
                  <a:lnTo>
                    <a:pt x="69761" y="94315"/>
                  </a:lnTo>
                  <a:lnTo>
                    <a:pt x="78188" y="112835"/>
                  </a:lnTo>
                  <a:lnTo>
                    <a:pt x="83711" y="121049"/>
                  </a:lnTo>
                  <a:lnTo>
                    <a:pt x="90902" y="125356"/>
                  </a:lnTo>
                  <a:lnTo>
                    <a:pt x="108251" y="127021"/>
                  </a:lnTo>
                  <a:lnTo>
                    <a:pt x="124540" y="120742"/>
                  </a:lnTo>
                  <a:lnTo>
                    <a:pt x="139579" y="108983"/>
                  </a:lnTo>
                  <a:lnTo>
                    <a:pt x="160029" y="82631"/>
                  </a:lnTo>
                  <a:lnTo>
                    <a:pt x="169780" y="62799"/>
                  </a:lnTo>
                  <a:lnTo>
                    <a:pt x="172848" y="60786"/>
                  </a:lnTo>
                  <a:lnTo>
                    <a:pt x="174893" y="64123"/>
                  </a:lnTo>
                  <a:lnTo>
                    <a:pt x="186851" y="115730"/>
                  </a:lnTo>
                  <a:lnTo>
                    <a:pt x="197089" y="169620"/>
                  </a:lnTo>
                  <a:lnTo>
                    <a:pt x="205047" y="225325"/>
                  </a:lnTo>
                  <a:lnTo>
                    <a:pt x="203344" y="272951"/>
                  </a:lnTo>
                  <a:lnTo>
                    <a:pt x="189841" y="312928"/>
                  </a:lnTo>
                  <a:lnTo>
                    <a:pt x="174451" y="329710"/>
                  </a:lnTo>
                  <a:lnTo>
                    <a:pt x="112296" y="366224"/>
                  </a:lnTo>
                  <a:lnTo>
                    <a:pt x="58966" y="382574"/>
                  </a:lnTo>
                  <a:lnTo>
                    <a:pt x="15287" y="397068"/>
                  </a:lnTo>
                  <a:lnTo>
                    <a:pt x="0" y="411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51695" y="5198774"/>
              <a:ext cx="98245" cy="184460"/>
            </a:xfrm>
            <a:custGeom>
              <a:avLst/>
              <a:gdLst/>
              <a:ahLst/>
              <a:cxnLst/>
              <a:rect l="0" t="0" r="0" b="0"/>
              <a:pathLst>
                <a:path w="98245" h="184460">
                  <a:moveTo>
                    <a:pt x="14016" y="63171"/>
                  </a:moveTo>
                  <a:lnTo>
                    <a:pt x="17136" y="105863"/>
                  </a:lnTo>
                  <a:lnTo>
                    <a:pt x="35347" y="168507"/>
                  </a:lnTo>
                  <a:lnTo>
                    <a:pt x="38766" y="179019"/>
                  </a:lnTo>
                  <a:lnTo>
                    <a:pt x="38705" y="183686"/>
                  </a:lnTo>
                  <a:lnTo>
                    <a:pt x="36324" y="184459"/>
                  </a:lnTo>
                  <a:lnTo>
                    <a:pt x="32398" y="182634"/>
                  </a:lnTo>
                  <a:lnTo>
                    <a:pt x="24916" y="171248"/>
                  </a:lnTo>
                  <a:lnTo>
                    <a:pt x="3521" y="115134"/>
                  </a:lnTo>
                  <a:lnTo>
                    <a:pt x="0" y="104832"/>
                  </a:lnTo>
                  <a:lnTo>
                    <a:pt x="635" y="67977"/>
                  </a:lnTo>
                  <a:lnTo>
                    <a:pt x="11579" y="47369"/>
                  </a:lnTo>
                  <a:lnTo>
                    <a:pt x="28141" y="31582"/>
                  </a:lnTo>
                  <a:lnTo>
                    <a:pt x="89096" y="3530"/>
                  </a:lnTo>
                  <a:lnTo>
                    <a:pt x="982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74114" y="5219831"/>
              <a:ext cx="110365" cy="163539"/>
            </a:xfrm>
            <a:custGeom>
              <a:avLst/>
              <a:gdLst/>
              <a:ahLst/>
              <a:cxnLst/>
              <a:rect l="0" t="0" r="0" b="0"/>
              <a:pathLst>
                <a:path w="110365" h="163539">
                  <a:moveTo>
                    <a:pt x="91639" y="21057"/>
                  </a:moveTo>
                  <a:lnTo>
                    <a:pt x="80461" y="9879"/>
                  </a:lnTo>
                  <a:lnTo>
                    <a:pt x="72488" y="7756"/>
                  </a:lnTo>
                  <a:lnTo>
                    <a:pt x="51152" y="8516"/>
                  </a:lnTo>
                  <a:lnTo>
                    <a:pt x="32311" y="15873"/>
                  </a:lnTo>
                  <a:lnTo>
                    <a:pt x="24011" y="21111"/>
                  </a:lnTo>
                  <a:lnTo>
                    <a:pt x="11669" y="39408"/>
                  </a:lnTo>
                  <a:lnTo>
                    <a:pt x="3454" y="63138"/>
                  </a:lnTo>
                  <a:lnTo>
                    <a:pt x="0" y="101636"/>
                  </a:lnTo>
                  <a:lnTo>
                    <a:pt x="3337" y="124720"/>
                  </a:lnTo>
                  <a:lnTo>
                    <a:pt x="11840" y="143559"/>
                  </a:lnTo>
                  <a:lnTo>
                    <a:pt x="17382" y="151858"/>
                  </a:lnTo>
                  <a:lnTo>
                    <a:pt x="25757" y="157391"/>
                  </a:lnTo>
                  <a:lnTo>
                    <a:pt x="47540" y="163538"/>
                  </a:lnTo>
                  <a:lnTo>
                    <a:pt x="57560" y="162838"/>
                  </a:lnTo>
                  <a:lnTo>
                    <a:pt x="74933" y="155821"/>
                  </a:lnTo>
                  <a:lnTo>
                    <a:pt x="87334" y="141783"/>
                  </a:lnTo>
                  <a:lnTo>
                    <a:pt x="104827" y="104176"/>
                  </a:lnTo>
                  <a:lnTo>
                    <a:pt x="110364" y="67782"/>
                  </a:lnTo>
                  <a:lnTo>
                    <a:pt x="105420" y="47283"/>
                  </a:lnTo>
                  <a:lnTo>
                    <a:pt x="81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76281" y="5177717"/>
              <a:ext cx="246158" cy="179855"/>
            </a:xfrm>
            <a:custGeom>
              <a:avLst/>
              <a:gdLst/>
              <a:ahLst/>
              <a:cxnLst/>
              <a:rect l="0" t="0" r="0" b="0"/>
              <a:pathLst>
                <a:path w="246158" h="179855">
                  <a:moveTo>
                    <a:pt x="0" y="52643"/>
                  </a:moveTo>
                  <a:lnTo>
                    <a:pt x="27512" y="106518"/>
                  </a:lnTo>
                  <a:lnTo>
                    <a:pt x="45550" y="158090"/>
                  </a:lnTo>
                  <a:lnTo>
                    <a:pt x="52593" y="163885"/>
                  </a:lnTo>
                  <a:lnTo>
                    <a:pt x="72898" y="167204"/>
                  </a:lnTo>
                  <a:lnTo>
                    <a:pt x="91281" y="161660"/>
                  </a:lnTo>
                  <a:lnTo>
                    <a:pt x="99459" y="156907"/>
                  </a:lnTo>
                  <a:lnTo>
                    <a:pt x="104910" y="149058"/>
                  </a:lnTo>
                  <a:lnTo>
                    <a:pt x="119967" y="95206"/>
                  </a:lnTo>
                  <a:lnTo>
                    <a:pt x="122092" y="92717"/>
                  </a:lnTo>
                  <a:lnTo>
                    <a:pt x="123509" y="95736"/>
                  </a:lnTo>
                  <a:lnTo>
                    <a:pt x="131372" y="128616"/>
                  </a:lnTo>
                  <a:lnTo>
                    <a:pt x="146420" y="158601"/>
                  </a:lnTo>
                  <a:lnTo>
                    <a:pt x="162172" y="173045"/>
                  </a:lnTo>
                  <a:lnTo>
                    <a:pt x="171286" y="178534"/>
                  </a:lnTo>
                  <a:lnTo>
                    <a:pt x="179701" y="179854"/>
                  </a:lnTo>
                  <a:lnTo>
                    <a:pt x="187651" y="178394"/>
                  </a:lnTo>
                  <a:lnTo>
                    <a:pt x="202724" y="170534"/>
                  </a:lnTo>
                  <a:lnTo>
                    <a:pt x="217222" y="159241"/>
                  </a:lnTo>
                  <a:lnTo>
                    <a:pt x="232948" y="134140"/>
                  </a:lnTo>
                  <a:lnTo>
                    <a:pt x="245017" y="98887"/>
                  </a:lnTo>
                  <a:lnTo>
                    <a:pt x="246157" y="75535"/>
                  </a:lnTo>
                  <a:lnTo>
                    <a:pt x="237293" y="1692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71079" y="5168706"/>
              <a:ext cx="147400" cy="219582"/>
            </a:xfrm>
            <a:custGeom>
              <a:avLst/>
              <a:gdLst/>
              <a:ahLst/>
              <a:cxnLst/>
              <a:rect l="0" t="0" r="0" b="0"/>
              <a:pathLst>
                <a:path w="147400" h="219582">
                  <a:moveTo>
                    <a:pt x="0" y="114296"/>
                  </a:moveTo>
                  <a:lnTo>
                    <a:pt x="16789" y="176577"/>
                  </a:lnTo>
                  <a:lnTo>
                    <a:pt x="18623" y="208659"/>
                  </a:lnTo>
                  <a:lnTo>
                    <a:pt x="17095" y="208790"/>
                  </a:lnTo>
                  <a:lnTo>
                    <a:pt x="14906" y="205368"/>
                  </a:lnTo>
                  <a:lnTo>
                    <a:pt x="11105" y="142162"/>
                  </a:lnTo>
                  <a:lnTo>
                    <a:pt x="10643" y="80546"/>
                  </a:lnTo>
                  <a:lnTo>
                    <a:pt x="21997" y="20641"/>
                  </a:lnTo>
                  <a:lnTo>
                    <a:pt x="25193" y="9746"/>
                  </a:lnTo>
                  <a:lnTo>
                    <a:pt x="30833" y="3652"/>
                  </a:lnTo>
                  <a:lnTo>
                    <a:pt x="38103" y="759"/>
                  </a:lnTo>
                  <a:lnTo>
                    <a:pt x="46459" y="0"/>
                  </a:lnTo>
                  <a:lnTo>
                    <a:pt x="54370" y="3004"/>
                  </a:lnTo>
                  <a:lnTo>
                    <a:pt x="69398" y="15700"/>
                  </a:lnTo>
                  <a:lnTo>
                    <a:pt x="103170" y="72769"/>
                  </a:lnTo>
                  <a:lnTo>
                    <a:pt x="125602" y="133235"/>
                  </a:lnTo>
                  <a:lnTo>
                    <a:pt x="144215" y="195219"/>
                  </a:lnTo>
                  <a:lnTo>
                    <a:pt x="147399" y="219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60675" y="4851334"/>
              <a:ext cx="10530" cy="536954"/>
            </a:xfrm>
            <a:custGeom>
              <a:avLst/>
              <a:gdLst/>
              <a:ahLst/>
              <a:cxnLst/>
              <a:rect l="0" t="0" r="0" b="0"/>
              <a:pathLst>
                <a:path w="10530" h="536954">
                  <a:moveTo>
                    <a:pt x="10529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129" y="144850"/>
                  </a:lnTo>
                  <a:lnTo>
                    <a:pt x="38" y="207995"/>
                  </a:lnTo>
                  <a:lnTo>
                    <a:pt x="17" y="254659"/>
                  </a:lnTo>
                  <a:lnTo>
                    <a:pt x="1178" y="302695"/>
                  </a:lnTo>
                  <a:lnTo>
                    <a:pt x="5593" y="351340"/>
                  </a:lnTo>
                  <a:lnTo>
                    <a:pt x="9066" y="413586"/>
                  </a:lnTo>
                  <a:lnTo>
                    <a:pt x="4506" y="469074"/>
                  </a:lnTo>
                  <a:lnTo>
                    <a:pt x="2003" y="49859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13276" y="5019790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69120" y="0"/>
                  </a:lnTo>
                  <a:lnTo>
                    <a:pt x="216610" y="3119"/>
                  </a:lnTo>
                  <a:lnTo>
                    <a:pt x="159717" y="11452"/>
                  </a:lnTo>
                  <a:lnTo>
                    <a:pt x="108935" y="24450"/>
                  </a:lnTo>
                  <a:lnTo>
                    <a:pt x="49854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16298" y="5188246"/>
              <a:ext cx="142072" cy="212709"/>
            </a:xfrm>
            <a:custGeom>
              <a:avLst/>
              <a:gdLst/>
              <a:ahLst/>
              <a:cxnLst/>
              <a:rect l="0" t="0" r="0" b="0"/>
              <a:pathLst>
                <a:path w="142072" h="212709">
                  <a:moveTo>
                    <a:pt x="60191" y="10528"/>
                  </a:moveTo>
                  <a:lnTo>
                    <a:pt x="43423" y="16118"/>
                  </a:lnTo>
                  <a:lnTo>
                    <a:pt x="28952" y="28220"/>
                  </a:lnTo>
                  <a:lnTo>
                    <a:pt x="10771" y="54765"/>
                  </a:lnTo>
                  <a:lnTo>
                    <a:pt x="3131" y="76983"/>
                  </a:lnTo>
                  <a:lnTo>
                    <a:pt x="0" y="121205"/>
                  </a:lnTo>
                  <a:lnTo>
                    <a:pt x="7132" y="163294"/>
                  </a:lnTo>
                  <a:lnTo>
                    <a:pt x="17501" y="187219"/>
                  </a:lnTo>
                  <a:lnTo>
                    <a:pt x="33029" y="203311"/>
                  </a:lnTo>
                  <a:lnTo>
                    <a:pt x="42083" y="209240"/>
                  </a:lnTo>
                  <a:lnTo>
                    <a:pt x="64621" y="212708"/>
                  </a:lnTo>
                  <a:lnTo>
                    <a:pt x="87896" y="209180"/>
                  </a:lnTo>
                  <a:lnTo>
                    <a:pt x="106040" y="199814"/>
                  </a:lnTo>
                  <a:lnTo>
                    <a:pt x="118783" y="184733"/>
                  </a:lnTo>
                  <a:lnTo>
                    <a:pt x="136495" y="146455"/>
                  </a:lnTo>
                  <a:lnTo>
                    <a:pt x="142071" y="104355"/>
                  </a:lnTo>
                  <a:lnTo>
                    <a:pt x="135549" y="54538"/>
                  </a:lnTo>
                  <a:lnTo>
                    <a:pt x="129558" y="32428"/>
                  </a:lnTo>
                  <a:lnTo>
                    <a:pt x="123983" y="23958"/>
                  </a:lnTo>
                  <a:lnTo>
                    <a:pt x="108430" y="11428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13359" y="5222950"/>
              <a:ext cx="263214" cy="165338"/>
            </a:xfrm>
            <a:custGeom>
              <a:avLst/>
              <a:gdLst/>
              <a:ahLst/>
              <a:cxnLst/>
              <a:rect l="0" t="0" r="0" b="0"/>
              <a:pathLst>
                <a:path w="263214" h="165338">
                  <a:moveTo>
                    <a:pt x="0" y="60052"/>
                  </a:moveTo>
                  <a:lnTo>
                    <a:pt x="9065" y="118669"/>
                  </a:lnTo>
                  <a:lnTo>
                    <a:pt x="15684" y="153459"/>
                  </a:lnTo>
                  <a:lnTo>
                    <a:pt x="17475" y="155079"/>
                  </a:lnTo>
                  <a:lnTo>
                    <a:pt x="19465" y="141281"/>
                  </a:lnTo>
                  <a:lnTo>
                    <a:pt x="12514" y="85003"/>
                  </a:lnTo>
                  <a:lnTo>
                    <a:pt x="14237" y="43269"/>
                  </a:lnTo>
                  <a:lnTo>
                    <a:pt x="20366" y="21007"/>
                  </a:lnTo>
                  <a:lnTo>
                    <a:pt x="30889" y="3315"/>
                  </a:lnTo>
                  <a:lnTo>
                    <a:pt x="38140" y="0"/>
                  </a:lnTo>
                  <a:lnTo>
                    <a:pt x="46484" y="131"/>
                  </a:lnTo>
                  <a:lnTo>
                    <a:pt x="55556" y="2557"/>
                  </a:lnTo>
                  <a:lnTo>
                    <a:pt x="71875" y="14612"/>
                  </a:lnTo>
                  <a:lnTo>
                    <a:pt x="85757" y="32838"/>
                  </a:lnTo>
                  <a:lnTo>
                    <a:pt x="108072" y="90596"/>
                  </a:lnTo>
                  <a:lnTo>
                    <a:pt x="119109" y="122914"/>
                  </a:lnTo>
                  <a:lnTo>
                    <a:pt x="121520" y="125357"/>
                  </a:lnTo>
                  <a:lnTo>
                    <a:pt x="123127" y="122306"/>
                  </a:lnTo>
                  <a:lnTo>
                    <a:pt x="134324" y="65131"/>
                  </a:lnTo>
                  <a:lnTo>
                    <a:pt x="145345" y="31141"/>
                  </a:lnTo>
                  <a:lnTo>
                    <a:pt x="156625" y="13668"/>
                  </a:lnTo>
                  <a:lnTo>
                    <a:pt x="164078" y="9242"/>
                  </a:lnTo>
                  <a:lnTo>
                    <a:pt x="181718" y="7444"/>
                  </a:lnTo>
                  <a:lnTo>
                    <a:pt x="198137" y="13664"/>
                  </a:lnTo>
                  <a:lnTo>
                    <a:pt x="213233" y="25397"/>
                  </a:lnTo>
                  <a:lnTo>
                    <a:pt x="233716" y="51734"/>
                  </a:lnTo>
                  <a:lnTo>
                    <a:pt x="255545" y="102457"/>
                  </a:lnTo>
                  <a:lnTo>
                    <a:pt x="263213" y="165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47105" y="5218087"/>
              <a:ext cx="192680" cy="183758"/>
            </a:xfrm>
            <a:custGeom>
              <a:avLst/>
              <a:gdLst/>
              <a:ahLst/>
              <a:cxnLst/>
              <a:rect l="0" t="0" r="0" b="0"/>
              <a:pathLst>
                <a:path w="192680" h="183758">
                  <a:moveTo>
                    <a:pt x="118980" y="117558"/>
                  </a:moveTo>
                  <a:lnTo>
                    <a:pt x="124569" y="100790"/>
                  </a:lnTo>
                  <a:lnTo>
                    <a:pt x="124193" y="83199"/>
                  </a:lnTo>
                  <a:lnTo>
                    <a:pt x="114420" y="43311"/>
                  </a:lnTo>
                  <a:lnTo>
                    <a:pt x="99042" y="17700"/>
                  </a:lnTo>
                  <a:lnTo>
                    <a:pt x="83212" y="5716"/>
                  </a:lnTo>
                  <a:lnTo>
                    <a:pt x="74078" y="883"/>
                  </a:lnTo>
                  <a:lnTo>
                    <a:pt x="64479" y="0"/>
                  </a:lnTo>
                  <a:lnTo>
                    <a:pt x="44454" y="5258"/>
                  </a:lnTo>
                  <a:lnTo>
                    <a:pt x="30095" y="18514"/>
                  </a:lnTo>
                  <a:lnTo>
                    <a:pt x="15434" y="48827"/>
                  </a:lnTo>
                  <a:lnTo>
                    <a:pt x="0" y="100992"/>
                  </a:lnTo>
                  <a:lnTo>
                    <a:pt x="408" y="136826"/>
                  </a:lnTo>
                  <a:lnTo>
                    <a:pt x="7938" y="175259"/>
                  </a:lnTo>
                  <a:lnTo>
                    <a:pt x="12197" y="181762"/>
                  </a:lnTo>
                  <a:lnTo>
                    <a:pt x="17375" y="183757"/>
                  </a:lnTo>
                  <a:lnTo>
                    <a:pt x="23167" y="182748"/>
                  </a:lnTo>
                  <a:lnTo>
                    <a:pt x="42498" y="170148"/>
                  </a:lnTo>
                  <a:lnTo>
                    <a:pt x="57454" y="146008"/>
                  </a:lnTo>
                  <a:lnTo>
                    <a:pt x="76620" y="87755"/>
                  </a:lnTo>
                  <a:lnTo>
                    <a:pt x="84202" y="51795"/>
                  </a:lnTo>
                  <a:lnTo>
                    <a:pt x="85976" y="34518"/>
                  </a:lnTo>
                  <a:lnTo>
                    <a:pt x="101993" y="97300"/>
                  </a:lnTo>
                  <a:lnTo>
                    <a:pt x="117716" y="122734"/>
                  </a:lnTo>
                  <a:lnTo>
                    <a:pt x="137193" y="145088"/>
                  </a:lnTo>
                  <a:lnTo>
                    <a:pt x="157100" y="153190"/>
                  </a:lnTo>
                  <a:lnTo>
                    <a:pt x="192679" y="159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92619" y="4956619"/>
              <a:ext cx="20866" cy="379027"/>
            </a:xfrm>
            <a:custGeom>
              <a:avLst/>
              <a:gdLst/>
              <a:ahLst/>
              <a:cxnLst/>
              <a:rect l="0" t="0" r="0" b="0"/>
              <a:pathLst>
                <a:path w="20866" h="379027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43901"/>
                  </a:lnTo>
                  <a:lnTo>
                    <a:pt x="1063" y="187958"/>
                  </a:lnTo>
                  <a:lnTo>
                    <a:pt x="7069" y="251053"/>
                  </a:lnTo>
                  <a:lnTo>
                    <a:pt x="9368" y="306143"/>
                  </a:lnTo>
                  <a:lnTo>
                    <a:pt x="13265" y="357913"/>
                  </a:lnTo>
                  <a:lnTo>
                    <a:pt x="2086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55556" y="5104018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1772" y="0"/>
                  </a:lnTo>
                  <a:lnTo>
                    <a:pt x="130288" y="0"/>
                  </a:lnTo>
                  <a:lnTo>
                    <a:pt x="76559" y="5589"/>
                  </a:lnTo>
                  <a:lnTo>
                    <a:pt x="2455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72642" y="5173980"/>
              <a:ext cx="319868" cy="199022"/>
            </a:xfrm>
            <a:custGeom>
              <a:avLst/>
              <a:gdLst/>
              <a:ahLst/>
              <a:cxnLst/>
              <a:rect l="0" t="0" r="0" b="0"/>
              <a:pathLst>
                <a:path w="319868" h="199022">
                  <a:moveTo>
                    <a:pt x="88240" y="35323"/>
                  </a:moveTo>
                  <a:lnTo>
                    <a:pt x="64194" y="44898"/>
                  </a:lnTo>
                  <a:lnTo>
                    <a:pt x="28648" y="74726"/>
                  </a:lnTo>
                  <a:lnTo>
                    <a:pt x="13132" y="100810"/>
                  </a:lnTo>
                  <a:lnTo>
                    <a:pt x="1126" y="130765"/>
                  </a:lnTo>
                  <a:lnTo>
                    <a:pt x="0" y="151441"/>
                  </a:lnTo>
                  <a:lnTo>
                    <a:pt x="4569" y="171159"/>
                  </a:lnTo>
                  <a:lnTo>
                    <a:pt x="14398" y="187721"/>
                  </a:lnTo>
                  <a:lnTo>
                    <a:pt x="22635" y="193074"/>
                  </a:lnTo>
                  <a:lnTo>
                    <a:pt x="44264" y="199021"/>
                  </a:lnTo>
                  <a:lnTo>
                    <a:pt x="54244" y="198267"/>
                  </a:lnTo>
                  <a:lnTo>
                    <a:pt x="71571" y="191190"/>
                  </a:lnTo>
                  <a:lnTo>
                    <a:pt x="94480" y="174053"/>
                  </a:lnTo>
                  <a:lnTo>
                    <a:pt x="110496" y="148567"/>
                  </a:lnTo>
                  <a:lnTo>
                    <a:pt x="125219" y="107345"/>
                  </a:lnTo>
                  <a:lnTo>
                    <a:pt x="128072" y="82151"/>
                  </a:lnTo>
                  <a:lnTo>
                    <a:pt x="123101" y="61595"/>
                  </a:lnTo>
                  <a:lnTo>
                    <a:pt x="100846" y="29334"/>
                  </a:lnTo>
                  <a:lnTo>
                    <a:pt x="97814" y="28991"/>
                  </a:lnTo>
                  <a:lnTo>
                    <a:pt x="96962" y="33441"/>
                  </a:lnTo>
                  <a:lnTo>
                    <a:pt x="97565" y="41087"/>
                  </a:lnTo>
                  <a:lnTo>
                    <a:pt x="107592" y="55822"/>
                  </a:lnTo>
                  <a:lnTo>
                    <a:pt x="137036" y="84345"/>
                  </a:lnTo>
                  <a:lnTo>
                    <a:pt x="175098" y="99891"/>
                  </a:lnTo>
                  <a:lnTo>
                    <a:pt x="217831" y="100727"/>
                  </a:lnTo>
                  <a:lnTo>
                    <a:pt x="254540" y="93566"/>
                  </a:lnTo>
                  <a:lnTo>
                    <a:pt x="273675" y="77976"/>
                  </a:lnTo>
                  <a:lnTo>
                    <a:pt x="282054" y="67268"/>
                  </a:lnTo>
                  <a:lnTo>
                    <a:pt x="286469" y="56620"/>
                  </a:lnTo>
                  <a:lnTo>
                    <a:pt x="288257" y="35429"/>
                  </a:lnTo>
                  <a:lnTo>
                    <a:pt x="284756" y="27205"/>
                  </a:lnTo>
                  <a:lnTo>
                    <a:pt x="271507" y="14947"/>
                  </a:lnTo>
                  <a:lnTo>
                    <a:pt x="244317" y="1469"/>
                  </a:lnTo>
                  <a:lnTo>
                    <a:pt x="224288" y="0"/>
                  </a:lnTo>
                  <a:lnTo>
                    <a:pt x="204858" y="4416"/>
                  </a:lnTo>
                  <a:lnTo>
                    <a:pt x="188424" y="14178"/>
                  </a:lnTo>
                  <a:lnTo>
                    <a:pt x="176440" y="29434"/>
                  </a:lnTo>
                  <a:lnTo>
                    <a:pt x="159215" y="67825"/>
                  </a:lnTo>
                  <a:lnTo>
                    <a:pt x="157999" y="88373"/>
                  </a:lnTo>
                  <a:lnTo>
                    <a:pt x="166751" y="130160"/>
                  </a:lnTo>
                  <a:lnTo>
                    <a:pt x="172166" y="138322"/>
                  </a:lnTo>
                  <a:lnTo>
                    <a:pt x="187542" y="150510"/>
                  </a:lnTo>
                  <a:lnTo>
                    <a:pt x="215930" y="163949"/>
                  </a:lnTo>
                  <a:lnTo>
                    <a:pt x="236238" y="165410"/>
                  </a:lnTo>
                  <a:lnTo>
                    <a:pt x="293257" y="162158"/>
                  </a:lnTo>
                  <a:lnTo>
                    <a:pt x="319867" y="161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45152" y="5137798"/>
              <a:ext cx="180021" cy="239962"/>
            </a:xfrm>
            <a:custGeom>
              <a:avLst/>
              <a:gdLst/>
              <a:ahLst/>
              <a:cxnLst/>
              <a:rect l="0" t="0" r="0" b="0"/>
              <a:pathLst>
                <a:path w="180021" h="239962">
                  <a:moveTo>
                    <a:pt x="157927" y="8334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64951" y="7670"/>
                  </a:lnTo>
                  <a:lnTo>
                    <a:pt x="25263" y="37246"/>
                  </a:lnTo>
                  <a:lnTo>
                    <a:pt x="9305" y="63304"/>
                  </a:lnTo>
                  <a:lnTo>
                    <a:pt x="8543" y="71887"/>
                  </a:lnTo>
                  <a:lnTo>
                    <a:pt x="13935" y="87662"/>
                  </a:lnTo>
                  <a:lnTo>
                    <a:pt x="27250" y="99353"/>
                  </a:lnTo>
                  <a:lnTo>
                    <a:pt x="46036" y="107278"/>
                  </a:lnTo>
                  <a:lnTo>
                    <a:pt x="96224" y="112366"/>
                  </a:lnTo>
                  <a:lnTo>
                    <a:pt x="151198" y="118960"/>
                  </a:lnTo>
                  <a:lnTo>
                    <a:pt x="161630" y="124199"/>
                  </a:lnTo>
                  <a:lnTo>
                    <a:pt x="176340" y="139378"/>
                  </a:lnTo>
                  <a:lnTo>
                    <a:pt x="179561" y="148339"/>
                  </a:lnTo>
                  <a:lnTo>
                    <a:pt x="180020" y="167654"/>
                  </a:lnTo>
                  <a:lnTo>
                    <a:pt x="168113" y="198260"/>
                  </a:lnTo>
                  <a:lnTo>
                    <a:pt x="153095" y="212848"/>
                  </a:lnTo>
                  <a:lnTo>
                    <a:pt x="114859" y="231745"/>
                  </a:lnTo>
                  <a:lnTo>
                    <a:pt x="63935" y="238338"/>
                  </a:lnTo>
                  <a:lnTo>
                    <a:pt x="14362" y="239640"/>
                  </a:lnTo>
                  <a:lnTo>
                    <a:pt x="0" y="23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41531" y="5206139"/>
              <a:ext cx="187974" cy="208238"/>
            </a:xfrm>
            <a:custGeom>
              <a:avLst/>
              <a:gdLst/>
              <a:ahLst/>
              <a:cxnLst/>
              <a:rect l="0" t="0" r="0" b="0"/>
              <a:pathLst>
                <a:path w="187974" h="208238">
                  <a:moveTo>
                    <a:pt x="124802" y="87392"/>
                  </a:moveTo>
                  <a:lnTo>
                    <a:pt x="130392" y="70624"/>
                  </a:lnTo>
                  <a:lnTo>
                    <a:pt x="130016" y="53033"/>
                  </a:lnTo>
                  <a:lnTo>
                    <a:pt x="124780" y="34687"/>
                  </a:lnTo>
                  <a:lnTo>
                    <a:pt x="114654" y="18734"/>
                  </a:lnTo>
                  <a:lnTo>
                    <a:pt x="99235" y="6964"/>
                  </a:lnTo>
                  <a:lnTo>
                    <a:pt x="90210" y="2188"/>
                  </a:lnTo>
                  <a:lnTo>
                    <a:pt x="70824" y="0"/>
                  </a:lnTo>
                  <a:lnTo>
                    <a:pt x="51679" y="4098"/>
                  </a:lnTo>
                  <a:lnTo>
                    <a:pt x="35371" y="13717"/>
                  </a:lnTo>
                  <a:lnTo>
                    <a:pt x="23444" y="28911"/>
                  </a:lnTo>
                  <a:lnTo>
                    <a:pt x="6255" y="72850"/>
                  </a:lnTo>
                  <a:lnTo>
                    <a:pt x="0" y="133826"/>
                  </a:lnTo>
                  <a:lnTo>
                    <a:pt x="1256" y="175499"/>
                  </a:lnTo>
                  <a:lnTo>
                    <a:pt x="9842" y="195181"/>
                  </a:lnTo>
                  <a:lnTo>
                    <a:pt x="17746" y="201365"/>
                  </a:lnTo>
                  <a:lnTo>
                    <a:pt x="39007" y="208237"/>
                  </a:lnTo>
                  <a:lnTo>
                    <a:pt x="48888" y="207729"/>
                  </a:lnTo>
                  <a:lnTo>
                    <a:pt x="66106" y="200926"/>
                  </a:lnTo>
                  <a:lnTo>
                    <a:pt x="78438" y="186984"/>
                  </a:lnTo>
                  <a:lnTo>
                    <a:pt x="111706" y="129006"/>
                  </a:lnTo>
                  <a:lnTo>
                    <a:pt x="118981" y="107057"/>
                  </a:lnTo>
                  <a:lnTo>
                    <a:pt x="123652" y="54838"/>
                  </a:lnTo>
                  <a:lnTo>
                    <a:pt x="123121" y="35489"/>
                  </a:lnTo>
                  <a:lnTo>
                    <a:pt x="121342" y="35242"/>
                  </a:lnTo>
                  <a:lnTo>
                    <a:pt x="118986" y="38587"/>
                  </a:lnTo>
                  <a:lnTo>
                    <a:pt x="121259" y="65652"/>
                  </a:lnTo>
                  <a:lnTo>
                    <a:pt x="135789" y="118887"/>
                  </a:lnTo>
                  <a:lnTo>
                    <a:pt x="143723" y="138825"/>
                  </a:lnTo>
                  <a:lnTo>
                    <a:pt x="155049" y="155484"/>
                  </a:lnTo>
                  <a:lnTo>
                    <a:pt x="161344" y="159693"/>
                  </a:lnTo>
                  <a:lnTo>
                    <a:pt x="167881" y="161329"/>
                  </a:lnTo>
                  <a:lnTo>
                    <a:pt x="187973" y="16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50561" y="5198774"/>
              <a:ext cx="94758" cy="160539"/>
            </a:xfrm>
            <a:custGeom>
              <a:avLst/>
              <a:gdLst/>
              <a:ahLst/>
              <a:cxnLst/>
              <a:rect l="0" t="0" r="0" b="0"/>
              <a:pathLst>
                <a:path w="94758" h="160539">
                  <a:moveTo>
                    <a:pt x="0" y="63171"/>
                  </a:moveTo>
                  <a:lnTo>
                    <a:pt x="5589" y="121788"/>
                  </a:lnTo>
                  <a:lnTo>
                    <a:pt x="15619" y="160538"/>
                  </a:lnTo>
                  <a:lnTo>
                    <a:pt x="13571" y="155578"/>
                  </a:lnTo>
                  <a:lnTo>
                    <a:pt x="2596" y="102665"/>
                  </a:lnTo>
                  <a:lnTo>
                    <a:pt x="3889" y="65514"/>
                  </a:lnTo>
                  <a:lnTo>
                    <a:pt x="9917" y="44326"/>
                  </a:lnTo>
                  <a:lnTo>
                    <a:pt x="20395" y="27110"/>
                  </a:lnTo>
                  <a:lnTo>
                    <a:pt x="39090" y="14779"/>
                  </a:lnTo>
                  <a:lnTo>
                    <a:pt x="69684" y="43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50306" y="5227363"/>
              <a:ext cx="142412" cy="199818"/>
            </a:xfrm>
            <a:custGeom>
              <a:avLst/>
              <a:gdLst/>
              <a:ahLst/>
              <a:cxnLst/>
              <a:rect l="0" t="0" r="0" b="0"/>
              <a:pathLst>
                <a:path w="142412" h="199818">
                  <a:moveTo>
                    <a:pt x="37126" y="87225"/>
                  </a:moveTo>
                  <a:lnTo>
                    <a:pt x="48304" y="98403"/>
                  </a:lnTo>
                  <a:lnTo>
                    <a:pt x="66270" y="103891"/>
                  </a:lnTo>
                  <a:lnTo>
                    <a:pt x="77613" y="105355"/>
                  </a:lnTo>
                  <a:lnTo>
                    <a:pt x="96454" y="100742"/>
                  </a:lnTo>
                  <a:lnTo>
                    <a:pt x="127614" y="78716"/>
                  </a:lnTo>
                  <a:lnTo>
                    <a:pt x="135835" y="59267"/>
                  </a:lnTo>
                  <a:lnTo>
                    <a:pt x="138027" y="47529"/>
                  </a:lnTo>
                  <a:lnTo>
                    <a:pt x="137148" y="37364"/>
                  </a:lnTo>
                  <a:lnTo>
                    <a:pt x="129933" y="19831"/>
                  </a:lnTo>
                  <a:lnTo>
                    <a:pt x="115808" y="7359"/>
                  </a:lnTo>
                  <a:lnTo>
                    <a:pt x="107128" y="2395"/>
                  </a:lnTo>
                  <a:lnTo>
                    <a:pt x="88125" y="0"/>
                  </a:lnTo>
                  <a:lnTo>
                    <a:pt x="69151" y="4004"/>
                  </a:lnTo>
                  <a:lnTo>
                    <a:pt x="37906" y="25639"/>
                  </a:lnTo>
                  <a:lnTo>
                    <a:pt x="9204" y="58032"/>
                  </a:lnTo>
                  <a:lnTo>
                    <a:pt x="1319" y="83999"/>
                  </a:lnTo>
                  <a:lnTo>
                    <a:pt x="0" y="128382"/>
                  </a:lnTo>
                  <a:lnTo>
                    <a:pt x="5418" y="154650"/>
                  </a:lnTo>
                  <a:lnTo>
                    <a:pt x="15624" y="174123"/>
                  </a:lnTo>
                  <a:lnTo>
                    <a:pt x="31079" y="187458"/>
                  </a:lnTo>
                  <a:lnTo>
                    <a:pt x="50816" y="196114"/>
                  </a:lnTo>
                  <a:lnTo>
                    <a:pt x="87066" y="199817"/>
                  </a:lnTo>
                  <a:lnTo>
                    <a:pt x="118214" y="194025"/>
                  </a:lnTo>
                  <a:lnTo>
                    <a:pt x="142411" y="18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08530" y="5325116"/>
              <a:ext cx="155723" cy="326385"/>
            </a:xfrm>
            <a:custGeom>
              <a:avLst/>
              <a:gdLst/>
              <a:ahLst/>
              <a:cxnLst/>
              <a:rect l="0" t="0" r="0" b="0"/>
              <a:pathLst>
                <a:path w="155723" h="326385">
                  <a:moveTo>
                    <a:pt x="147399" y="0"/>
                  </a:moveTo>
                  <a:lnTo>
                    <a:pt x="141333" y="32452"/>
                  </a:lnTo>
                  <a:lnTo>
                    <a:pt x="146369" y="95520"/>
                  </a:lnTo>
                  <a:lnTo>
                    <a:pt x="154431" y="155046"/>
                  </a:lnTo>
                  <a:lnTo>
                    <a:pt x="155722" y="203607"/>
                  </a:lnTo>
                  <a:lnTo>
                    <a:pt x="146270" y="259411"/>
                  </a:lnTo>
                  <a:lnTo>
                    <a:pt x="143136" y="271207"/>
                  </a:lnTo>
                  <a:lnTo>
                    <a:pt x="137538" y="280240"/>
                  </a:lnTo>
                  <a:lnTo>
                    <a:pt x="121960" y="293397"/>
                  </a:lnTo>
                  <a:lnTo>
                    <a:pt x="70003" y="315208"/>
                  </a:lnTo>
                  <a:lnTo>
                    <a:pt x="33610" y="3230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66458" y="51461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51119" y="5251417"/>
              <a:ext cx="115381" cy="148963"/>
            </a:xfrm>
            <a:custGeom>
              <a:avLst/>
              <a:gdLst/>
              <a:ahLst/>
              <a:cxnLst/>
              <a:rect l="0" t="0" r="0" b="0"/>
              <a:pathLst>
                <a:path w="115381" h="148963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0397" y="133374"/>
                  </a:lnTo>
                  <a:lnTo>
                    <a:pt x="25437" y="146235"/>
                  </a:lnTo>
                  <a:lnTo>
                    <a:pt x="34361" y="148962"/>
                  </a:lnTo>
                  <a:lnTo>
                    <a:pt x="53636" y="148873"/>
                  </a:lnTo>
                  <a:lnTo>
                    <a:pt x="70781" y="141815"/>
                  </a:lnTo>
                  <a:lnTo>
                    <a:pt x="78628" y="136657"/>
                  </a:lnTo>
                  <a:lnTo>
                    <a:pt x="90467" y="121568"/>
                  </a:lnTo>
                  <a:lnTo>
                    <a:pt x="107599" y="83285"/>
                  </a:lnTo>
                  <a:lnTo>
                    <a:pt x="114355" y="29367"/>
                  </a:lnTo>
                  <a:lnTo>
                    <a:pt x="11538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40198" y="531458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40198" y="51671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17905" y="5228390"/>
              <a:ext cx="90751" cy="170427"/>
            </a:xfrm>
            <a:custGeom>
              <a:avLst/>
              <a:gdLst/>
              <a:ahLst/>
              <a:cxnLst/>
              <a:rect l="0" t="0" r="0" b="0"/>
              <a:pathLst>
                <a:path w="90751" h="170427">
                  <a:moveTo>
                    <a:pt x="90750" y="33555"/>
                  </a:moveTo>
                  <a:lnTo>
                    <a:pt x="79571" y="16788"/>
                  </a:lnTo>
                  <a:lnTo>
                    <a:pt x="64725" y="5436"/>
                  </a:lnTo>
                  <a:lnTo>
                    <a:pt x="55853" y="771"/>
                  </a:lnTo>
                  <a:lnTo>
                    <a:pt x="47598" y="0"/>
                  </a:lnTo>
                  <a:lnTo>
                    <a:pt x="32187" y="5384"/>
                  </a:lnTo>
                  <a:lnTo>
                    <a:pt x="10356" y="27158"/>
                  </a:lnTo>
                  <a:lnTo>
                    <a:pt x="2377" y="49039"/>
                  </a:lnTo>
                  <a:lnTo>
                    <a:pt x="0" y="74362"/>
                  </a:lnTo>
                  <a:lnTo>
                    <a:pt x="2844" y="101214"/>
                  </a:lnTo>
                  <a:lnTo>
                    <a:pt x="11126" y="122508"/>
                  </a:lnTo>
                  <a:lnTo>
                    <a:pt x="23776" y="139770"/>
                  </a:lnTo>
                  <a:lnTo>
                    <a:pt x="48289" y="160303"/>
                  </a:lnTo>
                  <a:lnTo>
                    <a:pt x="69693" y="17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50768" y="5272474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26545" y="57753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98126" y="5198774"/>
              <a:ext cx="147400" cy="558012"/>
            </a:xfrm>
            <a:custGeom>
              <a:avLst/>
              <a:gdLst/>
              <a:ahLst/>
              <a:cxnLst/>
              <a:rect l="0" t="0" r="0" b="0"/>
              <a:pathLst>
                <a:path w="147400" h="558012">
                  <a:moveTo>
                    <a:pt x="147399" y="0"/>
                  </a:moveTo>
                  <a:lnTo>
                    <a:pt x="132745" y="49552"/>
                  </a:lnTo>
                  <a:lnTo>
                    <a:pt x="122650" y="100080"/>
                  </a:lnTo>
                  <a:lnTo>
                    <a:pt x="108758" y="154820"/>
                  </a:lnTo>
                  <a:lnTo>
                    <a:pt x="85653" y="210161"/>
                  </a:lnTo>
                  <a:lnTo>
                    <a:pt x="67655" y="261009"/>
                  </a:lnTo>
                  <a:lnTo>
                    <a:pt x="52835" y="316113"/>
                  </a:lnTo>
                  <a:lnTo>
                    <a:pt x="38642" y="372058"/>
                  </a:lnTo>
                  <a:lnTo>
                    <a:pt x="24574" y="428169"/>
                  </a:lnTo>
                  <a:lnTo>
                    <a:pt x="10530" y="481194"/>
                  </a:lnTo>
                  <a:lnTo>
                    <a:pt x="1386" y="54026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32089" y="5210055"/>
              <a:ext cx="303033" cy="178233"/>
            </a:xfrm>
            <a:custGeom>
              <a:avLst/>
              <a:gdLst/>
              <a:ahLst/>
              <a:cxnLst/>
              <a:rect l="0" t="0" r="0" b="0"/>
              <a:pathLst>
                <a:path w="303033" h="178233">
                  <a:moveTo>
                    <a:pt x="102991" y="51890"/>
                  </a:moveTo>
                  <a:lnTo>
                    <a:pt x="82747" y="7928"/>
                  </a:lnTo>
                  <a:lnTo>
                    <a:pt x="75457" y="2695"/>
                  </a:lnTo>
                  <a:lnTo>
                    <a:pt x="67088" y="376"/>
                  </a:lnTo>
                  <a:lnTo>
                    <a:pt x="57998" y="0"/>
                  </a:lnTo>
                  <a:lnTo>
                    <a:pt x="41660" y="5821"/>
                  </a:lnTo>
                  <a:lnTo>
                    <a:pt x="34028" y="10649"/>
                  </a:lnTo>
                  <a:lnTo>
                    <a:pt x="22428" y="25372"/>
                  </a:lnTo>
                  <a:lnTo>
                    <a:pt x="5449" y="63420"/>
                  </a:lnTo>
                  <a:lnTo>
                    <a:pt x="0" y="99890"/>
                  </a:lnTo>
                  <a:lnTo>
                    <a:pt x="3974" y="134743"/>
                  </a:lnTo>
                  <a:lnTo>
                    <a:pt x="8904" y="143390"/>
                  </a:lnTo>
                  <a:lnTo>
                    <a:pt x="23740" y="156118"/>
                  </a:lnTo>
                  <a:lnTo>
                    <a:pt x="32609" y="158810"/>
                  </a:lnTo>
                  <a:lnTo>
                    <a:pt x="51823" y="158682"/>
                  </a:lnTo>
                  <a:lnTo>
                    <a:pt x="68941" y="151606"/>
                  </a:lnTo>
                  <a:lnTo>
                    <a:pt x="98994" y="127999"/>
                  </a:lnTo>
                  <a:lnTo>
                    <a:pt x="107063" y="108333"/>
                  </a:lnTo>
                  <a:lnTo>
                    <a:pt x="117833" y="63169"/>
                  </a:lnTo>
                  <a:lnTo>
                    <a:pt x="119905" y="60579"/>
                  </a:lnTo>
                  <a:lnTo>
                    <a:pt x="121286" y="63532"/>
                  </a:lnTo>
                  <a:lnTo>
                    <a:pt x="129091" y="96304"/>
                  </a:lnTo>
                  <a:lnTo>
                    <a:pt x="144129" y="120682"/>
                  </a:lnTo>
                  <a:lnTo>
                    <a:pt x="150303" y="123488"/>
                  </a:lnTo>
                  <a:lnTo>
                    <a:pt x="156760" y="123019"/>
                  </a:lnTo>
                  <a:lnTo>
                    <a:pt x="163403" y="120366"/>
                  </a:lnTo>
                  <a:lnTo>
                    <a:pt x="167833" y="113918"/>
                  </a:lnTo>
                  <a:lnTo>
                    <a:pt x="181112" y="62499"/>
                  </a:lnTo>
                  <a:lnTo>
                    <a:pt x="184318" y="58963"/>
                  </a:lnTo>
                  <a:lnTo>
                    <a:pt x="187624" y="60115"/>
                  </a:lnTo>
                  <a:lnTo>
                    <a:pt x="190999" y="64392"/>
                  </a:lnTo>
                  <a:lnTo>
                    <a:pt x="202744" y="125224"/>
                  </a:lnTo>
                  <a:lnTo>
                    <a:pt x="212225" y="162656"/>
                  </a:lnTo>
                  <a:lnTo>
                    <a:pt x="212079" y="169018"/>
                  </a:lnTo>
                  <a:lnTo>
                    <a:pt x="209642" y="170920"/>
                  </a:lnTo>
                  <a:lnTo>
                    <a:pt x="205677" y="169848"/>
                  </a:lnTo>
                  <a:lnTo>
                    <a:pt x="203034" y="164454"/>
                  </a:lnTo>
                  <a:lnTo>
                    <a:pt x="198443" y="103686"/>
                  </a:lnTo>
                  <a:lnTo>
                    <a:pt x="203543" y="59698"/>
                  </a:lnTo>
                  <a:lnTo>
                    <a:pt x="212411" y="37423"/>
                  </a:lnTo>
                  <a:lnTo>
                    <a:pt x="218052" y="28207"/>
                  </a:lnTo>
                  <a:lnTo>
                    <a:pt x="233677" y="14848"/>
                  </a:lnTo>
                  <a:lnTo>
                    <a:pt x="242758" y="9648"/>
                  </a:lnTo>
                  <a:lnTo>
                    <a:pt x="251150" y="8521"/>
                  </a:lnTo>
                  <a:lnTo>
                    <a:pt x="266715" y="13508"/>
                  </a:lnTo>
                  <a:lnTo>
                    <a:pt x="288632" y="35058"/>
                  </a:lnTo>
                  <a:lnTo>
                    <a:pt x="296632" y="56888"/>
                  </a:lnTo>
                  <a:lnTo>
                    <a:pt x="301769" y="109029"/>
                  </a:lnTo>
                  <a:lnTo>
                    <a:pt x="302866" y="165884"/>
                  </a:lnTo>
                  <a:lnTo>
                    <a:pt x="303032" y="17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93952" y="4981456"/>
              <a:ext cx="120155" cy="443778"/>
            </a:xfrm>
            <a:custGeom>
              <a:avLst/>
              <a:gdLst/>
              <a:ahLst/>
              <a:cxnLst/>
              <a:rect l="0" t="0" r="0" b="0"/>
              <a:pathLst>
                <a:path w="120155" h="443778">
                  <a:moveTo>
                    <a:pt x="88568" y="343660"/>
                  </a:moveTo>
                  <a:lnTo>
                    <a:pt x="85449" y="300968"/>
                  </a:lnTo>
                  <a:lnTo>
                    <a:pt x="82979" y="290633"/>
                  </a:lnTo>
                  <a:lnTo>
                    <a:pt x="77823" y="282572"/>
                  </a:lnTo>
                  <a:lnTo>
                    <a:pt x="62736" y="270497"/>
                  </a:lnTo>
                  <a:lnTo>
                    <a:pt x="54969" y="269148"/>
                  </a:lnTo>
                  <a:lnTo>
                    <a:pt x="47451" y="270589"/>
                  </a:lnTo>
                  <a:lnTo>
                    <a:pt x="40100" y="273889"/>
                  </a:lnTo>
                  <a:lnTo>
                    <a:pt x="18575" y="295301"/>
                  </a:lnTo>
                  <a:lnTo>
                    <a:pt x="10666" y="320218"/>
                  </a:lnTo>
                  <a:lnTo>
                    <a:pt x="0" y="372695"/>
                  </a:lnTo>
                  <a:lnTo>
                    <a:pt x="1234" y="406076"/>
                  </a:lnTo>
                  <a:lnTo>
                    <a:pt x="9009" y="438193"/>
                  </a:lnTo>
                  <a:lnTo>
                    <a:pt x="14472" y="442947"/>
                  </a:lnTo>
                  <a:lnTo>
                    <a:pt x="21622" y="443777"/>
                  </a:lnTo>
                  <a:lnTo>
                    <a:pt x="29900" y="441990"/>
                  </a:lnTo>
                  <a:lnTo>
                    <a:pt x="36588" y="436119"/>
                  </a:lnTo>
                  <a:lnTo>
                    <a:pt x="51590" y="405501"/>
                  </a:lnTo>
                  <a:lnTo>
                    <a:pt x="70772" y="345102"/>
                  </a:lnTo>
                  <a:lnTo>
                    <a:pt x="85009" y="283850"/>
                  </a:lnTo>
                  <a:lnTo>
                    <a:pt x="94402" y="225723"/>
                  </a:lnTo>
                  <a:lnTo>
                    <a:pt x="98876" y="167556"/>
                  </a:lnTo>
                  <a:lnTo>
                    <a:pt x="107155" y="108443"/>
                  </a:lnTo>
                  <a:lnTo>
                    <a:pt x="103548" y="46723"/>
                  </a:lnTo>
                  <a:lnTo>
                    <a:pt x="100415" y="3645"/>
                  </a:lnTo>
                  <a:lnTo>
                    <a:pt x="98806" y="0"/>
                  </a:lnTo>
                  <a:lnTo>
                    <a:pt x="96564" y="3419"/>
                  </a:lnTo>
                  <a:lnTo>
                    <a:pt x="90937" y="33058"/>
                  </a:lnTo>
                  <a:lnTo>
                    <a:pt x="89036" y="90584"/>
                  </a:lnTo>
                  <a:lnTo>
                    <a:pt x="81425" y="144971"/>
                  </a:lnTo>
                  <a:lnTo>
                    <a:pt x="80213" y="199782"/>
                  </a:lnTo>
                  <a:lnTo>
                    <a:pt x="85572" y="259305"/>
                  </a:lnTo>
                  <a:lnTo>
                    <a:pt x="88850" y="313337"/>
                  </a:lnTo>
                  <a:lnTo>
                    <a:pt x="99846" y="370989"/>
                  </a:lnTo>
                  <a:lnTo>
                    <a:pt x="106448" y="390901"/>
                  </a:lnTo>
                  <a:lnTo>
                    <a:pt x="120154" y="406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27468" y="4987991"/>
              <a:ext cx="270949" cy="473917"/>
            </a:xfrm>
            <a:custGeom>
              <a:avLst/>
              <a:gdLst/>
              <a:ahLst/>
              <a:cxnLst/>
              <a:rect l="0" t="0" r="0" b="0"/>
              <a:pathLst>
                <a:path w="270949" h="473917">
                  <a:moveTo>
                    <a:pt x="81435" y="368711"/>
                  </a:moveTo>
                  <a:lnTo>
                    <a:pt x="81435" y="346354"/>
                  </a:lnTo>
                  <a:lnTo>
                    <a:pt x="75196" y="329139"/>
                  </a:lnTo>
                  <a:lnTo>
                    <a:pt x="70257" y="321272"/>
                  </a:lnTo>
                  <a:lnTo>
                    <a:pt x="63455" y="317198"/>
                  </a:lnTo>
                  <a:lnTo>
                    <a:pt x="46538" y="315790"/>
                  </a:lnTo>
                  <a:lnTo>
                    <a:pt x="38283" y="319392"/>
                  </a:lnTo>
                  <a:lnTo>
                    <a:pt x="22872" y="332753"/>
                  </a:lnTo>
                  <a:lnTo>
                    <a:pt x="6632" y="360006"/>
                  </a:lnTo>
                  <a:lnTo>
                    <a:pt x="0" y="401487"/>
                  </a:lnTo>
                  <a:lnTo>
                    <a:pt x="3624" y="439643"/>
                  </a:lnTo>
                  <a:lnTo>
                    <a:pt x="12148" y="459118"/>
                  </a:lnTo>
                  <a:lnTo>
                    <a:pt x="17696" y="467587"/>
                  </a:lnTo>
                  <a:lnTo>
                    <a:pt x="24904" y="472062"/>
                  </a:lnTo>
                  <a:lnTo>
                    <a:pt x="42272" y="473916"/>
                  </a:lnTo>
                  <a:lnTo>
                    <a:pt x="50648" y="470433"/>
                  </a:lnTo>
                  <a:lnTo>
                    <a:pt x="66192" y="457205"/>
                  </a:lnTo>
                  <a:lnTo>
                    <a:pt x="94000" y="395428"/>
                  </a:lnTo>
                  <a:lnTo>
                    <a:pt x="110505" y="339972"/>
                  </a:lnTo>
                  <a:lnTo>
                    <a:pt x="122804" y="284156"/>
                  </a:lnTo>
                  <a:lnTo>
                    <a:pt x="130737" y="232913"/>
                  </a:lnTo>
                  <a:lnTo>
                    <a:pt x="133089" y="172107"/>
                  </a:lnTo>
                  <a:lnTo>
                    <a:pt x="133785" y="113926"/>
                  </a:lnTo>
                  <a:lnTo>
                    <a:pt x="133991" y="58472"/>
                  </a:lnTo>
                  <a:lnTo>
                    <a:pt x="128472" y="3403"/>
                  </a:lnTo>
                  <a:lnTo>
                    <a:pt x="125661" y="0"/>
                  </a:lnTo>
                  <a:lnTo>
                    <a:pt x="122617" y="2411"/>
                  </a:lnTo>
                  <a:lnTo>
                    <a:pt x="109327" y="34312"/>
                  </a:lnTo>
                  <a:lnTo>
                    <a:pt x="104517" y="80896"/>
                  </a:lnTo>
                  <a:lnTo>
                    <a:pt x="103393" y="122250"/>
                  </a:lnTo>
                  <a:lnTo>
                    <a:pt x="102759" y="182212"/>
                  </a:lnTo>
                  <a:lnTo>
                    <a:pt x="102572" y="238972"/>
                  </a:lnTo>
                  <a:lnTo>
                    <a:pt x="102528" y="282973"/>
                  </a:lnTo>
                  <a:lnTo>
                    <a:pt x="102503" y="346036"/>
                  </a:lnTo>
                  <a:lnTo>
                    <a:pt x="103666" y="399947"/>
                  </a:lnTo>
                  <a:lnTo>
                    <a:pt x="108083" y="427047"/>
                  </a:lnTo>
                  <a:lnTo>
                    <a:pt x="110898" y="430998"/>
                  </a:lnTo>
                  <a:lnTo>
                    <a:pt x="113946" y="428953"/>
                  </a:lnTo>
                  <a:lnTo>
                    <a:pt x="133030" y="390335"/>
                  </a:lnTo>
                  <a:lnTo>
                    <a:pt x="157944" y="374468"/>
                  </a:lnTo>
                  <a:lnTo>
                    <a:pt x="218552" y="350191"/>
                  </a:lnTo>
                  <a:lnTo>
                    <a:pt x="239473" y="338643"/>
                  </a:lnTo>
                  <a:lnTo>
                    <a:pt x="245286" y="329948"/>
                  </a:lnTo>
                  <a:lnTo>
                    <a:pt x="248624" y="307809"/>
                  </a:lnTo>
                  <a:lnTo>
                    <a:pt x="243089" y="288611"/>
                  </a:lnTo>
                  <a:lnTo>
                    <a:pt x="238337" y="280216"/>
                  </a:lnTo>
                  <a:lnTo>
                    <a:pt x="223699" y="267768"/>
                  </a:lnTo>
                  <a:lnTo>
                    <a:pt x="214883" y="262811"/>
                  </a:lnTo>
                  <a:lnTo>
                    <a:pt x="195727" y="260423"/>
                  </a:lnTo>
                  <a:lnTo>
                    <a:pt x="185705" y="261424"/>
                  </a:lnTo>
                  <a:lnTo>
                    <a:pt x="168331" y="271894"/>
                  </a:lnTo>
                  <a:lnTo>
                    <a:pt x="153981" y="288247"/>
                  </a:lnTo>
                  <a:lnTo>
                    <a:pt x="143704" y="307212"/>
                  </a:lnTo>
                  <a:lnTo>
                    <a:pt x="136930" y="343210"/>
                  </a:lnTo>
                  <a:lnTo>
                    <a:pt x="143047" y="396126"/>
                  </a:lnTo>
                  <a:lnTo>
                    <a:pt x="153373" y="429476"/>
                  </a:lnTo>
                  <a:lnTo>
                    <a:pt x="164490" y="446800"/>
                  </a:lnTo>
                  <a:lnTo>
                    <a:pt x="180350" y="459179"/>
                  </a:lnTo>
                  <a:lnTo>
                    <a:pt x="189493" y="464118"/>
                  </a:lnTo>
                  <a:lnTo>
                    <a:pt x="209010" y="466486"/>
                  </a:lnTo>
                  <a:lnTo>
                    <a:pt x="229382" y="462469"/>
                  </a:lnTo>
                  <a:lnTo>
                    <a:pt x="270948" y="442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30087" y="5009261"/>
              <a:ext cx="20972" cy="442198"/>
            </a:xfrm>
            <a:custGeom>
              <a:avLst/>
              <a:gdLst/>
              <a:ahLst/>
              <a:cxnLst/>
              <a:rect l="0" t="0" r="0" b="0"/>
              <a:pathLst>
                <a:path w="20972" h="442198">
                  <a:moveTo>
                    <a:pt x="10442" y="0"/>
                  </a:moveTo>
                  <a:lnTo>
                    <a:pt x="1378" y="58617"/>
                  </a:lnTo>
                  <a:lnTo>
                    <a:pt x="348" y="110175"/>
                  </a:lnTo>
                  <a:lnTo>
                    <a:pt x="107" y="152692"/>
                  </a:lnTo>
                  <a:lnTo>
                    <a:pt x="0" y="197715"/>
                  </a:lnTo>
                  <a:lnTo>
                    <a:pt x="1109" y="259014"/>
                  </a:lnTo>
                  <a:lnTo>
                    <a:pt x="8252" y="319185"/>
                  </a:lnTo>
                  <a:lnTo>
                    <a:pt x="9793" y="369485"/>
                  </a:lnTo>
                  <a:lnTo>
                    <a:pt x="13370" y="412074"/>
                  </a:lnTo>
                  <a:lnTo>
                    <a:pt x="209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24757" y="533564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24757" y="52093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32402" y="5301286"/>
              <a:ext cx="92399" cy="182332"/>
            </a:xfrm>
            <a:custGeom>
              <a:avLst/>
              <a:gdLst/>
              <a:ahLst/>
              <a:cxnLst/>
              <a:rect l="0" t="0" r="0" b="0"/>
              <a:pathLst>
                <a:path w="92399" h="182332">
                  <a:moveTo>
                    <a:pt x="71341" y="13302"/>
                  </a:moveTo>
                  <a:lnTo>
                    <a:pt x="60162" y="2124"/>
                  </a:lnTo>
                  <a:lnTo>
                    <a:pt x="53360" y="0"/>
                  </a:lnTo>
                  <a:lnTo>
                    <a:pt x="36443" y="761"/>
                  </a:lnTo>
                  <a:lnTo>
                    <a:pt x="29358" y="4941"/>
                  </a:lnTo>
                  <a:lnTo>
                    <a:pt x="18367" y="18945"/>
                  </a:lnTo>
                  <a:lnTo>
                    <a:pt x="5602" y="46559"/>
                  </a:lnTo>
                  <a:lnTo>
                    <a:pt x="0" y="88147"/>
                  </a:lnTo>
                  <a:lnTo>
                    <a:pt x="3930" y="126335"/>
                  </a:lnTo>
                  <a:lnTo>
                    <a:pt x="18092" y="159877"/>
                  </a:lnTo>
                  <a:lnTo>
                    <a:pt x="33637" y="175152"/>
                  </a:lnTo>
                  <a:lnTo>
                    <a:pt x="42695" y="180864"/>
                  </a:lnTo>
                  <a:lnTo>
                    <a:pt x="52244" y="182331"/>
                  </a:lnTo>
                  <a:lnTo>
                    <a:pt x="92398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98499" y="536723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54145"/>
                  </a:lnTo>
                  <a:lnTo>
                    <a:pt x="12997" y="8896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66914" y="51882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94060" y="5314588"/>
              <a:ext cx="90838" cy="197731"/>
            </a:xfrm>
            <a:custGeom>
              <a:avLst/>
              <a:gdLst/>
              <a:ahLst/>
              <a:cxnLst/>
              <a:rect l="0" t="0" r="0" b="0"/>
              <a:pathLst>
                <a:path w="90838" h="197731">
                  <a:moveTo>
                    <a:pt x="62366" y="10528"/>
                  </a:moveTo>
                  <a:lnTo>
                    <a:pt x="38321" y="20104"/>
                  </a:lnTo>
                  <a:lnTo>
                    <a:pt x="23994" y="30772"/>
                  </a:lnTo>
                  <a:lnTo>
                    <a:pt x="12946" y="49551"/>
                  </a:lnTo>
                  <a:lnTo>
                    <a:pt x="3270" y="86431"/>
                  </a:lnTo>
                  <a:lnTo>
                    <a:pt x="0" y="146404"/>
                  </a:lnTo>
                  <a:lnTo>
                    <a:pt x="5792" y="173863"/>
                  </a:lnTo>
                  <a:lnTo>
                    <a:pt x="10612" y="186098"/>
                  </a:lnTo>
                  <a:lnTo>
                    <a:pt x="18506" y="193085"/>
                  </a:lnTo>
                  <a:lnTo>
                    <a:pt x="28447" y="196574"/>
                  </a:lnTo>
                  <a:lnTo>
                    <a:pt x="39753" y="197730"/>
                  </a:lnTo>
                  <a:lnTo>
                    <a:pt x="58555" y="192775"/>
                  </a:lnTo>
                  <a:lnTo>
                    <a:pt x="66845" y="188178"/>
                  </a:lnTo>
                  <a:lnTo>
                    <a:pt x="79175" y="170592"/>
                  </a:lnTo>
                  <a:lnTo>
                    <a:pt x="87384" y="146009"/>
                  </a:lnTo>
                  <a:lnTo>
                    <a:pt x="90837" y="101623"/>
                  </a:lnTo>
                  <a:lnTo>
                    <a:pt x="82115" y="50879"/>
                  </a:lnTo>
                  <a:lnTo>
                    <a:pt x="72508" y="19365"/>
                  </a:lnTo>
                  <a:lnTo>
                    <a:pt x="62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40655" y="5314588"/>
              <a:ext cx="125663" cy="209982"/>
            </a:xfrm>
            <a:custGeom>
              <a:avLst/>
              <a:gdLst/>
              <a:ahLst/>
              <a:cxnLst/>
              <a:rect l="0" t="0" r="0" b="0"/>
              <a:pathLst>
                <a:path w="125663" h="209982">
                  <a:moveTo>
                    <a:pt x="0" y="21057"/>
                  </a:moveTo>
                  <a:lnTo>
                    <a:pt x="11178" y="37824"/>
                  </a:lnTo>
                  <a:lnTo>
                    <a:pt x="18130" y="76198"/>
                  </a:lnTo>
                  <a:lnTo>
                    <a:pt x="20189" y="124612"/>
                  </a:lnTo>
                  <a:lnTo>
                    <a:pt x="26389" y="170413"/>
                  </a:lnTo>
                  <a:lnTo>
                    <a:pt x="35515" y="193112"/>
                  </a:lnTo>
                  <a:lnTo>
                    <a:pt x="41223" y="202441"/>
                  </a:lnTo>
                  <a:lnTo>
                    <a:pt x="48539" y="207490"/>
                  </a:lnTo>
                  <a:lnTo>
                    <a:pt x="66027" y="209981"/>
                  </a:lnTo>
                  <a:lnTo>
                    <a:pt x="74433" y="206668"/>
                  </a:lnTo>
                  <a:lnTo>
                    <a:pt x="90014" y="193628"/>
                  </a:lnTo>
                  <a:lnTo>
                    <a:pt x="110674" y="149425"/>
                  </a:lnTo>
                  <a:lnTo>
                    <a:pt x="122900" y="102565"/>
                  </a:lnTo>
                  <a:lnTo>
                    <a:pt x="125662" y="4859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29560" y="5304059"/>
              <a:ext cx="137935" cy="276844"/>
            </a:xfrm>
            <a:custGeom>
              <a:avLst/>
              <a:gdLst/>
              <a:ahLst/>
              <a:cxnLst/>
              <a:rect l="0" t="0" r="0" b="0"/>
              <a:pathLst>
                <a:path w="137935" h="276844">
                  <a:moveTo>
                    <a:pt x="105893" y="0"/>
                  </a:moveTo>
                  <a:lnTo>
                    <a:pt x="63201" y="14572"/>
                  </a:lnTo>
                  <a:lnTo>
                    <a:pt x="27140" y="39403"/>
                  </a:lnTo>
                  <a:lnTo>
                    <a:pt x="4699" y="65488"/>
                  </a:lnTo>
                  <a:lnTo>
                    <a:pt x="995" y="75244"/>
                  </a:lnTo>
                  <a:lnTo>
                    <a:pt x="0" y="95443"/>
                  </a:lnTo>
                  <a:lnTo>
                    <a:pt x="6577" y="112999"/>
                  </a:lnTo>
                  <a:lnTo>
                    <a:pt x="11606" y="120957"/>
                  </a:lnTo>
                  <a:lnTo>
                    <a:pt x="19638" y="126261"/>
                  </a:lnTo>
                  <a:lnTo>
                    <a:pt x="53299" y="133727"/>
                  </a:lnTo>
                  <a:lnTo>
                    <a:pt x="90570" y="138279"/>
                  </a:lnTo>
                  <a:lnTo>
                    <a:pt x="109221" y="147635"/>
                  </a:lnTo>
                  <a:lnTo>
                    <a:pt x="132875" y="171645"/>
                  </a:lnTo>
                  <a:lnTo>
                    <a:pt x="136749" y="181111"/>
                  </a:lnTo>
                  <a:lnTo>
                    <a:pt x="137934" y="200987"/>
                  </a:lnTo>
                  <a:lnTo>
                    <a:pt x="132024" y="231907"/>
                  </a:lnTo>
                  <a:lnTo>
                    <a:pt x="116727" y="249689"/>
                  </a:lnTo>
                  <a:lnTo>
                    <a:pt x="74368" y="274579"/>
                  </a:lnTo>
                  <a:lnTo>
                    <a:pt x="53278" y="276843"/>
                  </a:lnTo>
                  <a:lnTo>
                    <a:pt x="216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72323" y="56093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865979" y="146510"/>
            <a:ext cx="6232871" cy="836326"/>
            <a:chOff x="1865979" y="146510"/>
            <a:chExt cx="6232871" cy="836326"/>
          </a:xfrm>
        </p:grpSpPr>
        <p:sp>
          <p:nvSpPr>
            <p:cNvPr id="2" name="Freeform 1"/>
            <p:cNvSpPr/>
            <p:nvPr/>
          </p:nvSpPr>
          <p:spPr>
            <a:xfrm>
              <a:off x="2087077" y="2984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5881"/>
                  </a:lnTo>
                  <a:lnTo>
                    <a:pt x="25" y="206068"/>
                  </a:lnTo>
                  <a:lnTo>
                    <a:pt x="5" y="2630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5979" y="266897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20409" y="5589"/>
                  </a:lnTo>
                  <a:lnTo>
                    <a:pt x="267405" y="10723"/>
                  </a:lnTo>
                  <a:lnTo>
                    <a:pt x="212568" y="18669"/>
                  </a:lnTo>
                  <a:lnTo>
                    <a:pt x="158519" y="20349"/>
                  </a:lnTo>
                  <a:lnTo>
                    <a:pt x="105460" y="20847"/>
                  </a:lnTo>
                  <a:lnTo>
                    <a:pt x="46308" y="266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55533" y="266897"/>
              <a:ext cx="368498" cy="334463"/>
            </a:xfrm>
            <a:custGeom>
              <a:avLst/>
              <a:gdLst/>
              <a:ahLst/>
              <a:cxnLst/>
              <a:rect l="0" t="0" r="0" b="0"/>
              <a:pathLst>
                <a:path w="368498" h="334463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0723" y="162968"/>
                  </a:lnTo>
                  <a:lnTo>
                    <a:pt x="17475" y="213363"/>
                  </a:lnTo>
                  <a:lnTo>
                    <a:pt x="20349" y="272906"/>
                  </a:lnTo>
                  <a:lnTo>
                    <a:pt x="20964" y="334462"/>
                  </a:lnTo>
                  <a:lnTo>
                    <a:pt x="19859" y="319938"/>
                  </a:lnTo>
                  <a:lnTo>
                    <a:pt x="14983" y="292888"/>
                  </a:lnTo>
                  <a:lnTo>
                    <a:pt x="20026" y="230726"/>
                  </a:lnTo>
                  <a:lnTo>
                    <a:pt x="31930" y="192365"/>
                  </a:lnTo>
                  <a:lnTo>
                    <a:pt x="46947" y="175963"/>
                  </a:lnTo>
                  <a:lnTo>
                    <a:pt x="55864" y="169951"/>
                  </a:lnTo>
                  <a:lnTo>
                    <a:pt x="65319" y="168283"/>
                  </a:lnTo>
                  <a:lnTo>
                    <a:pt x="85182" y="172668"/>
                  </a:lnTo>
                  <a:lnTo>
                    <a:pt x="93053" y="179453"/>
                  </a:lnTo>
                  <a:lnTo>
                    <a:pt x="123764" y="231458"/>
                  </a:lnTo>
                  <a:lnTo>
                    <a:pt x="132987" y="268751"/>
                  </a:lnTo>
                  <a:lnTo>
                    <a:pt x="136103" y="313916"/>
                  </a:lnTo>
                  <a:lnTo>
                    <a:pt x="142359" y="281472"/>
                  </a:lnTo>
                  <a:lnTo>
                    <a:pt x="154517" y="265089"/>
                  </a:lnTo>
                  <a:lnTo>
                    <a:pt x="162673" y="257444"/>
                  </a:lnTo>
                  <a:lnTo>
                    <a:pt x="184213" y="248951"/>
                  </a:lnTo>
                  <a:lnTo>
                    <a:pt x="236169" y="243498"/>
                  </a:lnTo>
                  <a:lnTo>
                    <a:pt x="290323" y="234015"/>
                  </a:lnTo>
                  <a:lnTo>
                    <a:pt x="313866" y="227619"/>
                  </a:lnTo>
                  <a:lnTo>
                    <a:pt x="322718" y="221936"/>
                  </a:lnTo>
                  <a:lnTo>
                    <a:pt x="335672" y="206263"/>
                  </a:lnTo>
                  <a:lnTo>
                    <a:pt x="339090" y="184479"/>
                  </a:lnTo>
                  <a:lnTo>
                    <a:pt x="335541" y="161539"/>
                  </a:lnTo>
                  <a:lnTo>
                    <a:pt x="326164" y="143545"/>
                  </a:lnTo>
                  <a:lnTo>
                    <a:pt x="302142" y="120261"/>
                  </a:lnTo>
                  <a:lnTo>
                    <a:pt x="291505" y="116439"/>
                  </a:lnTo>
                  <a:lnTo>
                    <a:pt x="267208" y="115311"/>
                  </a:lnTo>
                  <a:lnTo>
                    <a:pt x="232811" y="126843"/>
                  </a:lnTo>
                  <a:lnTo>
                    <a:pt x="205981" y="145078"/>
                  </a:lnTo>
                  <a:lnTo>
                    <a:pt x="188803" y="170888"/>
                  </a:lnTo>
                  <a:lnTo>
                    <a:pt x="181894" y="206351"/>
                  </a:lnTo>
                  <a:lnTo>
                    <a:pt x="185436" y="252084"/>
                  </a:lnTo>
                  <a:lnTo>
                    <a:pt x="199483" y="291501"/>
                  </a:lnTo>
                  <a:lnTo>
                    <a:pt x="218121" y="308150"/>
                  </a:lnTo>
                  <a:lnTo>
                    <a:pt x="242002" y="318280"/>
                  </a:lnTo>
                  <a:lnTo>
                    <a:pt x="280584" y="322812"/>
                  </a:lnTo>
                  <a:lnTo>
                    <a:pt x="314763" y="316097"/>
                  </a:lnTo>
                  <a:lnTo>
                    <a:pt x="36849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51064" y="214254"/>
              <a:ext cx="160323" cy="371600"/>
            </a:xfrm>
            <a:custGeom>
              <a:avLst/>
              <a:gdLst/>
              <a:ahLst/>
              <a:cxnLst/>
              <a:rect l="0" t="0" r="0" b="0"/>
              <a:pathLst>
                <a:path w="160323" h="37160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0" y="200219"/>
                  </a:lnTo>
                  <a:lnTo>
                    <a:pt x="9245" y="249617"/>
                  </a:lnTo>
                  <a:lnTo>
                    <a:pt x="15343" y="308231"/>
                  </a:lnTo>
                  <a:lnTo>
                    <a:pt x="13317" y="345182"/>
                  </a:lnTo>
                  <a:lnTo>
                    <a:pt x="11001" y="349444"/>
                  </a:lnTo>
                  <a:lnTo>
                    <a:pt x="8287" y="348776"/>
                  </a:lnTo>
                  <a:lnTo>
                    <a:pt x="5308" y="344822"/>
                  </a:lnTo>
                  <a:lnTo>
                    <a:pt x="1115" y="316899"/>
                  </a:lnTo>
                  <a:lnTo>
                    <a:pt x="5462" y="278990"/>
                  </a:lnTo>
                  <a:lnTo>
                    <a:pt x="14155" y="258137"/>
                  </a:lnTo>
                  <a:lnTo>
                    <a:pt x="19748" y="249300"/>
                  </a:lnTo>
                  <a:lnTo>
                    <a:pt x="35322" y="236362"/>
                  </a:lnTo>
                  <a:lnTo>
                    <a:pt x="55112" y="227883"/>
                  </a:lnTo>
                  <a:lnTo>
                    <a:pt x="91391" y="224279"/>
                  </a:lnTo>
                  <a:lnTo>
                    <a:pt x="113957" y="227581"/>
                  </a:lnTo>
                  <a:lnTo>
                    <a:pt x="132565" y="236068"/>
                  </a:lnTo>
                  <a:lnTo>
                    <a:pt x="140802" y="241607"/>
                  </a:lnTo>
                  <a:lnTo>
                    <a:pt x="153075" y="257120"/>
                  </a:lnTo>
                  <a:lnTo>
                    <a:pt x="157985" y="266170"/>
                  </a:lnTo>
                  <a:lnTo>
                    <a:pt x="160322" y="285584"/>
                  </a:lnTo>
                  <a:lnTo>
                    <a:pt x="152289" y="326643"/>
                  </a:lnTo>
                  <a:lnTo>
                    <a:pt x="137212" y="352457"/>
                  </a:lnTo>
                  <a:lnTo>
                    <a:pt x="118334" y="364488"/>
                  </a:lnTo>
                  <a:lnTo>
                    <a:pt x="106749" y="369334"/>
                  </a:lnTo>
                  <a:lnTo>
                    <a:pt x="81398" y="371599"/>
                  </a:lnTo>
                  <a:lnTo>
                    <a:pt x="19970" y="360437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92569" y="393239"/>
              <a:ext cx="126343" cy="193046"/>
            </a:xfrm>
            <a:custGeom>
              <a:avLst/>
              <a:gdLst/>
              <a:ahLst/>
              <a:cxnLst/>
              <a:rect l="0" t="0" r="0" b="0"/>
              <a:pathLst>
                <a:path w="126343" h="193046">
                  <a:moveTo>
                    <a:pt x="0" y="73699"/>
                  </a:moveTo>
                  <a:lnTo>
                    <a:pt x="17958" y="137127"/>
                  </a:lnTo>
                  <a:lnTo>
                    <a:pt x="36301" y="193045"/>
                  </a:lnTo>
                  <a:lnTo>
                    <a:pt x="17184" y="135776"/>
                  </a:lnTo>
                  <a:lnTo>
                    <a:pt x="6911" y="104961"/>
                  </a:lnTo>
                  <a:lnTo>
                    <a:pt x="7637" y="62425"/>
                  </a:lnTo>
                  <a:lnTo>
                    <a:pt x="15482" y="39053"/>
                  </a:lnTo>
                  <a:lnTo>
                    <a:pt x="20850" y="29545"/>
                  </a:lnTo>
                  <a:lnTo>
                    <a:pt x="39293" y="15861"/>
                  </a:lnTo>
                  <a:lnTo>
                    <a:pt x="63087" y="70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50497" y="422457"/>
              <a:ext cx="147399" cy="170824"/>
            </a:xfrm>
            <a:custGeom>
              <a:avLst/>
              <a:gdLst/>
              <a:ahLst/>
              <a:cxnLst/>
              <a:rect l="0" t="0" r="0" b="0"/>
              <a:pathLst>
                <a:path w="147399" h="170824">
                  <a:moveTo>
                    <a:pt x="0" y="65538"/>
                  </a:moveTo>
                  <a:lnTo>
                    <a:pt x="17980" y="81179"/>
                  </a:lnTo>
                  <a:lnTo>
                    <a:pt x="64152" y="100382"/>
                  </a:lnTo>
                  <a:lnTo>
                    <a:pt x="84664" y="101302"/>
                  </a:lnTo>
                  <a:lnTo>
                    <a:pt x="104309" y="96641"/>
                  </a:lnTo>
                  <a:lnTo>
                    <a:pt x="120839" y="86771"/>
                  </a:lnTo>
                  <a:lnTo>
                    <a:pt x="125012" y="78523"/>
                  </a:lnTo>
                  <a:lnTo>
                    <a:pt x="126531" y="56882"/>
                  </a:lnTo>
                  <a:lnTo>
                    <a:pt x="115219" y="23979"/>
                  </a:lnTo>
                  <a:lnTo>
                    <a:pt x="100341" y="8853"/>
                  </a:lnTo>
                  <a:lnTo>
                    <a:pt x="91461" y="3182"/>
                  </a:lnTo>
                  <a:lnTo>
                    <a:pt x="69115" y="0"/>
                  </a:lnTo>
                  <a:lnTo>
                    <a:pt x="45925" y="3655"/>
                  </a:lnTo>
                  <a:lnTo>
                    <a:pt x="27820" y="13078"/>
                  </a:lnTo>
                  <a:lnTo>
                    <a:pt x="15094" y="28185"/>
                  </a:lnTo>
                  <a:lnTo>
                    <a:pt x="6708" y="47767"/>
                  </a:lnTo>
                  <a:lnTo>
                    <a:pt x="2981" y="72068"/>
                  </a:lnTo>
                  <a:lnTo>
                    <a:pt x="7563" y="95347"/>
                  </a:lnTo>
                  <a:lnTo>
                    <a:pt x="23298" y="125063"/>
                  </a:lnTo>
                  <a:lnTo>
                    <a:pt x="45897" y="148686"/>
                  </a:lnTo>
                  <a:lnTo>
                    <a:pt x="55164" y="156065"/>
                  </a:lnTo>
                  <a:lnTo>
                    <a:pt x="77940" y="164264"/>
                  </a:lnTo>
                  <a:lnTo>
                    <a:pt x="113950" y="168880"/>
                  </a:lnTo>
                  <a:lnTo>
                    <a:pt x="147398" y="170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57902" y="462487"/>
              <a:ext cx="171622" cy="125958"/>
            </a:xfrm>
            <a:custGeom>
              <a:avLst/>
              <a:gdLst/>
              <a:ahLst/>
              <a:cxnLst/>
              <a:rect l="0" t="0" r="0" b="0"/>
              <a:pathLst>
                <a:path w="171622" h="125958">
                  <a:moveTo>
                    <a:pt x="87393" y="88679"/>
                  </a:moveTo>
                  <a:lnTo>
                    <a:pt x="98571" y="71912"/>
                  </a:lnTo>
                  <a:lnTo>
                    <a:pt x="100940" y="54321"/>
                  </a:lnTo>
                  <a:lnTo>
                    <a:pt x="92929" y="14432"/>
                  </a:lnTo>
                  <a:lnTo>
                    <a:pt x="86404" y="7596"/>
                  </a:lnTo>
                  <a:lnTo>
                    <a:pt x="66676" y="0"/>
                  </a:lnTo>
                  <a:lnTo>
                    <a:pt x="57204" y="314"/>
                  </a:lnTo>
                  <a:lnTo>
                    <a:pt x="40441" y="6902"/>
                  </a:lnTo>
                  <a:lnTo>
                    <a:pt x="17849" y="23765"/>
                  </a:lnTo>
                  <a:lnTo>
                    <a:pt x="6571" y="43061"/>
                  </a:lnTo>
                  <a:lnTo>
                    <a:pt x="0" y="66065"/>
                  </a:lnTo>
                  <a:lnTo>
                    <a:pt x="978" y="87987"/>
                  </a:lnTo>
                  <a:lnTo>
                    <a:pt x="8433" y="106309"/>
                  </a:lnTo>
                  <a:lnTo>
                    <a:pt x="13696" y="114471"/>
                  </a:lnTo>
                  <a:lnTo>
                    <a:pt x="21884" y="119911"/>
                  </a:lnTo>
                  <a:lnTo>
                    <a:pt x="43460" y="125957"/>
                  </a:lnTo>
                  <a:lnTo>
                    <a:pt x="53425" y="125229"/>
                  </a:lnTo>
                  <a:lnTo>
                    <a:pt x="70736" y="118182"/>
                  </a:lnTo>
                  <a:lnTo>
                    <a:pt x="83109" y="104131"/>
                  </a:lnTo>
                  <a:lnTo>
                    <a:pt x="100585" y="66515"/>
                  </a:lnTo>
                  <a:lnTo>
                    <a:pt x="104376" y="63375"/>
                  </a:lnTo>
                  <a:lnTo>
                    <a:pt x="108074" y="64791"/>
                  </a:lnTo>
                  <a:lnTo>
                    <a:pt x="153300" y="111207"/>
                  </a:lnTo>
                  <a:lnTo>
                    <a:pt x="171621" y="120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78198" y="162720"/>
              <a:ext cx="130310" cy="429166"/>
            </a:xfrm>
            <a:custGeom>
              <a:avLst/>
              <a:gdLst/>
              <a:ahLst/>
              <a:cxnLst/>
              <a:rect l="0" t="0" r="0" b="0"/>
              <a:pathLst>
                <a:path w="130310" h="429166">
                  <a:moveTo>
                    <a:pt x="98724" y="356861"/>
                  </a:moveTo>
                  <a:lnTo>
                    <a:pt x="78480" y="312898"/>
                  </a:lnTo>
                  <a:lnTo>
                    <a:pt x="62821" y="299107"/>
                  </a:lnTo>
                  <a:lnTo>
                    <a:pt x="53731" y="293792"/>
                  </a:lnTo>
                  <a:lnTo>
                    <a:pt x="45332" y="292588"/>
                  </a:lnTo>
                  <a:lnTo>
                    <a:pt x="29761" y="297490"/>
                  </a:lnTo>
                  <a:lnTo>
                    <a:pt x="18160" y="310586"/>
                  </a:lnTo>
                  <a:lnTo>
                    <a:pt x="1182" y="353179"/>
                  </a:lnTo>
                  <a:lnTo>
                    <a:pt x="0" y="376282"/>
                  </a:lnTo>
                  <a:lnTo>
                    <a:pt x="8773" y="419709"/>
                  </a:lnTo>
                  <a:lnTo>
                    <a:pt x="15360" y="425666"/>
                  </a:lnTo>
                  <a:lnTo>
                    <a:pt x="24431" y="428467"/>
                  </a:lnTo>
                  <a:lnTo>
                    <a:pt x="35157" y="429165"/>
                  </a:lnTo>
                  <a:lnTo>
                    <a:pt x="56434" y="420581"/>
                  </a:lnTo>
                  <a:lnTo>
                    <a:pt x="75249" y="405068"/>
                  </a:lnTo>
                  <a:lnTo>
                    <a:pt x="92418" y="375434"/>
                  </a:lnTo>
                  <a:lnTo>
                    <a:pt x="108700" y="324092"/>
                  </a:lnTo>
                  <a:lnTo>
                    <a:pt x="123181" y="263300"/>
                  </a:lnTo>
                  <a:lnTo>
                    <a:pt x="128197" y="212286"/>
                  </a:lnTo>
                  <a:lnTo>
                    <a:pt x="124094" y="154537"/>
                  </a:lnTo>
                  <a:lnTo>
                    <a:pt x="121059" y="98561"/>
                  </a:lnTo>
                  <a:lnTo>
                    <a:pt x="111628" y="35651"/>
                  </a:lnTo>
                  <a:lnTo>
                    <a:pt x="105239" y="6650"/>
                  </a:lnTo>
                  <a:lnTo>
                    <a:pt x="100728" y="555"/>
                  </a:lnTo>
                  <a:lnTo>
                    <a:pt x="95381" y="0"/>
                  </a:lnTo>
                  <a:lnTo>
                    <a:pt x="89476" y="3140"/>
                  </a:lnTo>
                  <a:lnTo>
                    <a:pt x="79796" y="19108"/>
                  </a:lnTo>
                  <a:lnTo>
                    <a:pt x="75577" y="29917"/>
                  </a:lnTo>
                  <a:lnTo>
                    <a:pt x="76041" y="90461"/>
                  </a:lnTo>
                  <a:lnTo>
                    <a:pt x="78355" y="144957"/>
                  </a:lnTo>
                  <a:lnTo>
                    <a:pt x="89024" y="202829"/>
                  </a:lnTo>
                  <a:lnTo>
                    <a:pt x="98969" y="252730"/>
                  </a:lnTo>
                  <a:lnTo>
                    <a:pt x="109325" y="301441"/>
                  </a:lnTo>
                  <a:lnTo>
                    <a:pt x="123304" y="359822"/>
                  </a:lnTo>
                  <a:lnTo>
                    <a:pt x="130309" y="398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1944" y="266897"/>
              <a:ext cx="308224" cy="269418"/>
            </a:xfrm>
            <a:custGeom>
              <a:avLst/>
              <a:gdLst/>
              <a:ahLst/>
              <a:cxnLst/>
              <a:rect l="0" t="0" r="0" b="0"/>
              <a:pathLst>
                <a:path w="308224" h="269418">
                  <a:moveTo>
                    <a:pt x="5589" y="31585"/>
                  </a:moveTo>
                  <a:lnTo>
                    <a:pt x="0" y="48353"/>
                  </a:lnTo>
                  <a:lnTo>
                    <a:pt x="4044" y="107031"/>
                  </a:lnTo>
                  <a:lnTo>
                    <a:pt x="10873" y="156193"/>
                  </a:lnTo>
                  <a:lnTo>
                    <a:pt x="38332" y="210341"/>
                  </a:lnTo>
                  <a:lnTo>
                    <a:pt x="52897" y="229186"/>
                  </a:lnTo>
                  <a:lnTo>
                    <a:pt x="71068" y="241460"/>
                  </a:lnTo>
                  <a:lnTo>
                    <a:pt x="90843" y="244576"/>
                  </a:lnTo>
                  <a:lnTo>
                    <a:pt x="101029" y="243769"/>
                  </a:lnTo>
                  <a:lnTo>
                    <a:pt x="108990" y="238552"/>
                  </a:lnTo>
                  <a:lnTo>
                    <a:pt x="120955" y="220277"/>
                  </a:lnTo>
                  <a:lnTo>
                    <a:pt x="134268" y="183680"/>
                  </a:lnTo>
                  <a:lnTo>
                    <a:pt x="135699" y="160014"/>
                  </a:lnTo>
                  <a:lnTo>
                    <a:pt x="134443" y="148790"/>
                  </a:lnTo>
                  <a:lnTo>
                    <a:pt x="134775" y="145987"/>
                  </a:lnTo>
                  <a:lnTo>
                    <a:pt x="153360" y="201088"/>
                  </a:lnTo>
                  <a:lnTo>
                    <a:pt x="161342" y="220394"/>
                  </a:lnTo>
                  <a:lnTo>
                    <a:pt x="192230" y="259148"/>
                  </a:lnTo>
                  <a:lnTo>
                    <a:pt x="212153" y="267255"/>
                  </a:lnTo>
                  <a:lnTo>
                    <a:pt x="224017" y="269417"/>
                  </a:lnTo>
                  <a:lnTo>
                    <a:pt x="243438" y="265580"/>
                  </a:lnTo>
                  <a:lnTo>
                    <a:pt x="259868" y="254906"/>
                  </a:lnTo>
                  <a:lnTo>
                    <a:pt x="281102" y="229166"/>
                  </a:lnTo>
                  <a:lnTo>
                    <a:pt x="303205" y="173071"/>
                  </a:lnTo>
                  <a:lnTo>
                    <a:pt x="308223" y="120018"/>
                  </a:lnTo>
                  <a:lnTo>
                    <a:pt x="296061" y="63725"/>
                  </a:lnTo>
                  <a:lnTo>
                    <a:pt x="274008" y="16840"/>
                  </a:lnTo>
                  <a:lnTo>
                    <a:pt x="2688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16991" y="358644"/>
              <a:ext cx="186440" cy="161584"/>
            </a:xfrm>
            <a:custGeom>
              <a:avLst/>
              <a:gdLst/>
              <a:ahLst/>
              <a:cxnLst/>
              <a:rect l="0" t="0" r="0" b="0"/>
              <a:pathLst>
                <a:path w="186440" h="161584">
                  <a:moveTo>
                    <a:pt x="133796" y="97766"/>
                  </a:moveTo>
                  <a:lnTo>
                    <a:pt x="114668" y="45061"/>
                  </a:lnTo>
                  <a:lnTo>
                    <a:pt x="103458" y="29108"/>
                  </a:lnTo>
                  <a:lnTo>
                    <a:pt x="87557" y="17338"/>
                  </a:lnTo>
                  <a:lnTo>
                    <a:pt x="48753" y="251"/>
                  </a:lnTo>
                  <a:lnTo>
                    <a:pt x="39666" y="0"/>
                  </a:lnTo>
                  <a:lnTo>
                    <a:pt x="23330" y="5961"/>
                  </a:lnTo>
                  <a:lnTo>
                    <a:pt x="11391" y="22649"/>
                  </a:lnTo>
                  <a:lnTo>
                    <a:pt x="3354" y="45663"/>
                  </a:lnTo>
                  <a:lnTo>
                    <a:pt x="0" y="83758"/>
                  </a:lnTo>
                  <a:lnTo>
                    <a:pt x="7065" y="117792"/>
                  </a:lnTo>
                  <a:lnTo>
                    <a:pt x="17420" y="139422"/>
                  </a:lnTo>
                  <a:lnTo>
                    <a:pt x="32941" y="154494"/>
                  </a:lnTo>
                  <a:lnTo>
                    <a:pt x="41992" y="160151"/>
                  </a:lnTo>
                  <a:lnTo>
                    <a:pt x="50367" y="161583"/>
                  </a:lnTo>
                  <a:lnTo>
                    <a:pt x="58289" y="160198"/>
                  </a:lnTo>
                  <a:lnTo>
                    <a:pt x="65911" y="156935"/>
                  </a:lnTo>
                  <a:lnTo>
                    <a:pt x="87816" y="135574"/>
                  </a:lnTo>
                  <a:lnTo>
                    <a:pt x="95813" y="113790"/>
                  </a:lnTo>
                  <a:lnTo>
                    <a:pt x="106536" y="61677"/>
                  </a:lnTo>
                  <a:lnTo>
                    <a:pt x="108604" y="57329"/>
                  </a:lnTo>
                  <a:lnTo>
                    <a:pt x="109982" y="59110"/>
                  </a:lnTo>
                  <a:lnTo>
                    <a:pt x="117784" y="90000"/>
                  </a:lnTo>
                  <a:lnTo>
                    <a:pt x="138995" y="128727"/>
                  </a:lnTo>
                  <a:lnTo>
                    <a:pt x="152095" y="145062"/>
                  </a:lnTo>
                  <a:lnTo>
                    <a:pt x="165715" y="153881"/>
                  </a:lnTo>
                  <a:lnTo>
                    <a:pt x="186439" y="160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6072" y="322661"/>
              <a:ext cx="174056" cy="220970"/>
            </a:xfrm>
            <a:custGeom>
              <a:avLst/>
              <a:gdLst/>
              <a:ahLst/>
              <a:cxnLst/>
              <a:rect l="0" t="0" r="0" b="0"/>
              <a:pathLst>
                <a:path w="174056" h="220970">
                  <a:moveTo>
                    <a:pt x="126342" y="17935"/>
                  </a:moveTo>
                  <a:lnTo>
                    <a:pt x="115164" y="6757"/>
                  </a:lnTo>
                  <a:lnTo>
                    <a:pt x="97197" y="1269"/>
                  </a:lnTo>
                  <a:lnTo>
                    <a:pt x="74784" y="0"/>
                  </a:lnTo>
                  <a:lnTo>
                    <a:pt x="53125" y="3335"/>
                  </a:lnTo>
                  <a:lnTo>
                    <a:pt x="34919" y="11836"/>
                  </a:lnTo>
                  <a:lnTo>
                    <a:pt x="26789" y="17379"/>
                  </a:lnTo>
                  <a:lnTo>
                    <a:pt x="14636" y="32896"/>
                  </a:lnTo>
                  <a:lnTo>
                    <a:pt x="9757" y="41947"/>
                  </a:lnTo>
                  <a:lnTo>
                    <a:pt x="7456" y="61363"/>
                  </a:lnTo>
                  <a:lnTo>
                    <a:pt x="8480" y="71453"/>
                  </a:lnTo>
                  <a:lnTo>
                    <a:pt x="18977" y="88904"/>
                  </a:lnTo>
                  <a:lnTo>
                    <a:pt x="26689" y="96834"/>
                  </a:lnTo>
                  <a:lnTo>
                    <a:pt x="47737" y="105644"/>
                  </a:lnTo>
                  <a:lnTo>
                    <a:pt x="99377" y="111300"/>
                  </a:lnTo>
                  <a:lnTo>
                    <a:pt x="135120" y="123458"/>
                  </a:lnTo>
                  <a:lnTo>
                    <a:pt x="162348" y="141878"/>
                  </a:lnTo>
                  <a:lnTo>
                    <a:pt x="171591" y="161538"/>
                  </a:lnTo>
                  <a:lnTo>
                    <a:pt x="174055" y="173332"/>
                  </a:lnTo>
                  <a:lnTo>
                    <a:pt x="173359" y="183534"/>
                  </a:lnTo>
                  <a:lnTo>
                    <a:pt x="166346" y="201109"/>
                  </a:lnTo>
                  <a:lnTo>
                    <a:pt x="152311" y="213600"/>
                  </a:lnTo>
                  <a:lnTo>
                    <a:pt x="143654" y="218568"/>
                  </a:lnTo>
                  <a:lnTo>
                    <a:pt x="124678" y="220969"/>
                  </a:lnTo>
                  <a:lnTo>
                    <a:pt x="63025" y="206787"/>
                  </a:lnTo>
                  <a:lnTo>
                    <a:pt x="21028" y="187690"/>
                  </a:lnTo>
                  <a:lnTo>
                    <a:pt x="9346" y="178000"/>
                  </a:lnTo>
                  <a:lnTo>
                    <a:pt x="0" y="165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08797" y="172140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3"/>
                  </a:lnTo>
                  <a:lnTo>
                    <a:pt x="29650" y="230217"/>
                  </a:lnTo>
                  <a:lnTo>
                    <a:pt x="39609" y="289147"/>
                  </a:lnTo>
                  <a:lnTo>
                    <a:pt x="50695" y="352286"/>
                  </a:lnTo>
                  <a:lnTo>
                    <a:pt x="50175" y="357690"/>
                  </a:lnTo>
                  <a:lnTo>
                    <a:pt x="48658" y="357783"/>
                  </a:lnTo>
                  <a:lnTo>
                    <a:pt x="46476" y="354336"/>
                  </a:lnTo>
                  <a:lnTo>
                    <a:pt x="34355" y="291085"/>
                  </a:lnTo>
                  <a:lnTo>
                    <a:pt x="35526" y="247295"/>
                  </a:lnTo>
                  <a:lnTo>
                    <a:pt x="41526" y="224553"/>
                  </a:lnTo>
                  <a:lnTo>
                    <a:pt x="51991" y="206646"/>
                  </a:lnTo>
                  <a:lnTo>
                    <a:pt x="67561" y="194008"/>
                  </a:lnTo>
                  <a:lnTo>
                    <a:pt x="76626" y="189001"/>
                  </a:lnTo>
                  <a:lnTo>
                    <a:pt x="99177" y="186556"/>
                  </a:lnTo>
                  <a:lnTo>
                    <a:pt x="111741" y="187542"/>
                  </a:lnTo>
                  <a:lnTo>
                    <a:pt x="135061" y="197996"/>
                  </a:lnTo>
                  <a:lnTo>
                    <a:pt x="173038" y="227714"/>
                  </a:lnTo>
                  <a:lnTo>
                    <a:pt x="190221" y="254644"/>
                  </a:lnTo>
                  <a:lnTo>
                    <a:pt x="205337" y="303591"/>
                  </a:lnTo>
                  <a:lnTo>
                    <a:pt x="209537" y="348961"/>
                  </a:lnTo>
                  <a:lnTo>
                    <a:pt x="21057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47040" y="377305"/>
              <a:ext cx="193427" cy="163334"/>
            </a:xfrm>
            <a:custGeom>
              <a:avLst/>
              <a:gdLst/>
              <a:ahLst/>
              <a:cxnLst/>
              <a:rect l="0" t="0" r="0" b="0"/>
              <a:pathLst>
                <a:path w="193427" h="163334">
                  <a:moveTo>
                    <a:pt x="77612" y="110690"/>
                  </a:moveTo>
                  <a:lnTo>
                    <a:pt x="93254" y="92710"/>
                  </a:lnTo>
                  <a:lnTo>
                    <a:pt x="101332" y="75793"/>
                  </a:lnTo>
                  <a:lnTo>
                    <a:pt x="102582" y="53456"/>
                  </a:lnTo>
                  <a:lnTo>
                    <a:pt x="98069" y="30271"/>
                  </a:lnTo>
                  <a:lnTo>
                    <a:pt x="88264" y="12167"/>
                  </a:lnTo>
                  <a:lnTo>
                    <a:pt x="80034" y="6404"/>
                  </a:lnTo>
                  <a:lnTo>
                    <a:pt x="58412" y="0"/>
                  </a:lnTo>
                  <a:lnTo>
                    <a:pt x="48434" y="632"/>
                  </a:lnTo>
                  <a:lnTo>
                    <a:pt x="31109" y="7573"/>
                  </a:lnTo>
                  <a:lnTo>
                    <a:pt x="18730" y="21577"/>
                  </a:lnTo>
                  <a:lnTo>
                    <a:pt x="1251" y="59163"/>
                  </a:lnTo>
                  <a:lnTo>
                    <a:pt x="0" y="82720"/>
                  </a:lnTo>
                  <a:lnTo>
                    <a:pt x="4514" y="107618"/>
                  </a:lnTo>
                  <a:lnTo>
                    <a:pt x="14318" y="130382"/>
                  </a:lnTo>
                  <a:lnTo>
                    <a:pt x="29595" y="145958"/>
                  </a:lnTo>
                  <a:lnTo>
                    <a:pt x="38581" y="151750"/>
                  </a:lnTo>
                  <a:lnTo>
                    <a:pt x="46913" y="152101"/>
                  </a:lnTo>
                  <a:lnTo>
                    <a:pt x="54806" y="148826"/>
                  </a:lnTo>
                  <a:lnTo>
                    <a:pt x="68646" y="135829"/>
                  </a:lnTo>
                  <a:lnTo>
                    <a:pt x="78697" y="118353"/>
                  </a:lnTo>
                  <a:lnTo>
                    <a:pt x="86275" y="70133"/>
                  </a:lnTo>
                  <a:lnTo>
                    <a:pt x="87588" y="38752"/>
                  </a:lnTo>
                  <a:lnTo>
                    <a:pt x="99561" y="93986"/>
                  </a:lnTo>
                  <a:lnTo>
                    <a:pt x="107255" y="117304"/>
                  </a:lnTo>
                  <a:lnTo>
                    <a:pt x="118473" y="135467"/>
                  </a:lnTo>
                  <a:lnTo>
                    <a:pt x="143532" y="158846"/>
                  </a:lnTo>
                  <a:lnTo>
                    <a:pt x="153144" y="162681"/>
                  </a:lnTo>
                  <a:lnTo>
                    <a:pt x="193426" y="163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36130" y="361653"/>
              <a:ext cx="120150" cy="170873"/>
            </a:xfrm>
            <a:custGeom>
              <a:avLst/>
              <a:gdLst/>
              <a:ahLst/>
              <a:cxnLst/>
              <a:rect l="0" t="0" r="0" b="0"/>
              <a:pathLst>
                <a:path w="120150" h="170873">
                  <a:moveTo>
                    <a:pt x="14864" y="84228"/>
                  </a:moveTo>
                  <a:lnTo>
                    <a:pt x="17983" y="126920"/>
                  </a:lnTo>
                  <a:lnTo>
                    <a:pt x="30483" y="170872"/>
                  </a:lnTo>
                  <a:lnTo>
                    <a:pt x="17588" y="117624"/>
                  </a:lnTo>
                  <a:lnTo>
                    <a:pt x="722" y="63410"/>
                  </a:lnTo>
                  <a:lnTo>
                    <a:pt x="0" y="42220"/>
                  </a:lnTo>
                  <a:lnTo>
                    <a:pt x="1445" y="31657"/>
                  </a:lnTo>
                  <a:lnTo>
                    <a:pt x="5918" y="23444"/>
                  </a:lnTo>
                  <a:lnTo>
                    <a:pt x="20247" y="11200"/>
                  </a:lnTo>
                  <a:lnTo>
                    <a:pt x="41433" y="4978"/>
                  </a:lnTo>
                  <a:lnTo>
                    <a:pt x="102157" y="656"/>
                  </a:lnTo>
                  <a:lnTo>
                    <a:pt x="1201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37298" y="151417"/>
              <a:ext cx="129552" cy="389222"/>
            </a:xfrm>
            <a:custGeom>
              <a:avLst/>
              <a:gdLst/>
              <a:ahLst/>
              <a:cxnLst/>
              <a:rect l="0" t="0" r="0" b="0"/>
              <a:pathLst>
                <a:path w="129552" h="389222">
                  <a:moveTo>
                    <a:pt x="76908" y="336578"/>
                  </a:moveTo>
                  <a:lnTo>
                    <a:pt x="82498" y="319811"/>
                  </a:lnTo>
                  <a:lnTo>
                    <a:pt x="82122" y="302220"/>
                  </a:lnTo>
                  <a:lnTo>
                    <a:pt x="76886" y="283873"/>
                  </a:lnTo>
                  <a:lnTo>
                    <a:pt x="66760" y="267920"/>
                  </a:lnTo>
                  <a:lnTo>
                    <a:pt x="59614" y="263900"/>
                  </a:lnTo>
                  <a:lnTo>
                    <a:pt x="42316" y="262553"/>
                  </a:lnTo>
                  <a:lnTo>
                    <a:pt x="33960" y="266171"/>
                  </a:lnTo>
                  <a:lnTo>
                    <a:pt x="18436" y="279550"/>
                  </a:lnTo>
                  <a:lnTo>
                    <a:pt x="2132" y="306813"/>
                  </a:lnTo>
                  <a:lnTo>
                    <a:pt x="0" y="326859"/>
                  </a:lnTo>
                  <a:lnTo>
                    <a:pt x="4123" y="347466"/>
                  </a:lnTo>
                  <a:lnTo>
                    <a:pt x="13754" y="368324"/>
                  </a:lnTo>
                  <a:lnTo>
                    <a:pt x="20767" y="374120"/>
                  </a:lnTo>
                  <a:lnTo>
                    <a:pt x="28953" y="376814"/>
                  </a:lnTo>
                  <a:lnTo>
                    <a:pt x="37919" y="377440"/>
                  </a:lnTo>
                  <a:lnTo>
                    <a:pt x="46236" y="374348"/>
                  </a:lnTo>
                  <a:lnTo>
                    <a:pt x="61716" y="361554"/>
                  </a:lnTo>
                  <a:lnTo>
                    <a:pt x="77996" y="334620"/>
                  </a:lnTo>
                  <a:lnTo>
                    <a:pt x="101262" y="273236"/>
                  </a:lnTo>
                  <a:lnTo>
                    <a:pt x="107066" y="221684"/>
                  </a:lnTo>
                  <a:lnTo>
                    <a:pt x="108212" y="159509"/>
                  </a:lnTo>
                  <a:lnTo>
                    <a:pt x="102849" y="96231"/>
                  </a:lnTo>
                  <a:lnTo>
                    <a:pt x="93823" y="44786"/>
                  </a:lnTo>
                  <a:lnTo>
                    <a:pt x="83740" y="3677"/>
                  </a:lnTo>
                  <a:lnTo>
                    <a:pt x="80293" y="0"/>
                  </a:lnTo>
                  <a:lnTo>
                    <a:pt x="76825" y="2229"/>
                  </a:lnTo>
                  <a:lnTo>
                    <a:pt x="62854" y="33838"/>
                  </a:lnTo>
                  <a:lnTo>
                    <a:pt x="64470" y="90688"/>
                  </a:lnTo>
                  <a:lnTo>
                    <a:pt x="69122" y="152003"/>
                  </a:lnTo>
                  <a:lnTo>
                    <a:pt x="75370" y="209782"/>
                  </a:lnTo>
                  <a:lnTo>
                    <a:pt x="85010" y="269115"/>
                  </a:lnTo>
                  <a:lnTo>
                    <a:pt x="98179" y="322776"/>
                  </a:lnTo>
                  <a:lnTo>
                    <a:pt x="124255" y="379575"/>
                  </a:lnTo>
                  <a:lnTo>
                    <a:pt x="129551" y="389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38806" y="348669"/>
              <a:ext cx="196583" cy="212466"/>
            </a:xfrm>
            <a:custGeom>
              <a:avLst/>
              <a:gdLst/>
              <a:ahLst/>
              <a:cxnLst/>
              <a:rect l="0" t="0" r="0" b="0"/>
              <a:pathLst>
                <a:path w="196583" h="212466">
                  <a:moveTo>
                    <a:pt x="112354" y="107741"/>
                  </a:moveTo>
                  <a:lnTo>
                    <a:pt x="118420" y="75289"/>
                  </a:lnTo>
                  <a:lnTo>
                    <a:pt x="107795" y="23399"/>
                  </a:lnTo>
                  <a:lnTo>
                    <a:pt x="102295" y="15248"/>
                  </a:lnTo>
                  <a:lnTo>
                    <a:pt x="86827" y="3072"/>
                  </a:lnTo>
                  <a:lnTo>
                    <a:pt x="68254" y="0"/>
                  </a:lnTo>
                  <a:lnTo>
                    <a:pt x="58387" y="819"/>
                  </a:lnTo>
                  <a:lnTo>
                    <a:pt x="41186" y="11087"/>
                  </a:lnTo>
                  <a:lnTo>
                    <a:pt x="26911" y="27349"/>
                  </a:lnTo>
                  <a:lnTo>
                    <a:pt x="8216" y="69504"/>
                  </a:lnTo>
                  <a:lnTo>
                    <a:pt x="0" y="112009"/>
                  </a:lnTo>
                  <a:lnTo>
                    <a:pt x="2813" y="173185"/>
                  </a:lnTo>
                  <a:lnTo>
                    <a:pt x="11417" y="195709"/>
                  </a:lnTo>
                  <a:lnTo>
                    <a:pt x="16987" y="204991"/>
                  </a:lnTo>
                  <a:lnTo>
                    <a:pt x="24209" y="210009"/>
                  </a:lnTo>
                  <a:lnTo>
                    <a:pt x="32534" y="212184"/>
                  </a:lnTo>
                  <a:lnTo>
                    <a:pt x="41593" y="212465"/>
                  </a:lnTo>
                  <a:lnTo>
                    <a:pt x="49972" y="209142"/>
                  </a:lnTo>
                  <a:lnTo>
                    <a:pt x="65522" y="196092"/>
                  </a:lnTo>
                  <a:lnTo>
                    <a:pt x="86163" y="151883"/>
                  </a:lnTo>
                  <a:lnTo>
                    <a:pt x="98385" y="105022"/>
                  </a:lnTo>
                  <a:lnTo>
                    <a:pt x="99532" y="91890"/>
                  </a:lnTo>
                  <a:lnTo>
                    <a:pt x="101466" y="86645"/>
                  </a:lnTo>
                  <a:lnTo>
                    <a:pt x="103926" y="86658"/>
                  </a:lnTo>
                  <a:lnTo>
                    <a:pt x="109778" y="96031"/>
                  </a:lnTo>
                  <a:lnTo>
                    <a:pt x="136586" y="157811"/>
                  </a:lnTo>
                  <a:lnTo>
                    <a:pt x="142547" y="165687"/>
                  </a:lnTo>
                  <a:lnTo>
                    <a:pt x="161648" y="174439"/>
                  </a:lnTo>
                  <a:lnTo>
                    <a:pt x="181056" y="177159"/>
                  </a:lnTo>
                  <a:lnTo>
                    <a:pt x="186231" y="176246"/>
                  </a:lnTo>
                  <a:lnTo>
                    <a:pt x="196582" y="170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35388" y="376123"/>
              <a:ext cx="136872" cy="166589"/>
            </a:xfrm>
            <a:custGeom>
              <a:avLst/>
              <a:gdLst/>
              <a:ahLst/>
              <a:cxnLst/>
              <a:rect l="0" t="0" r="0" b="0"/>
              <a:pathLst>
                <a:path w="136872" h="166589">
                  <a:moveTo>
                    <a:pt x="0" y="38173"/>
                  </a:moveTo>
                  <a:lnTo>
                    <a:pt x="0" y="96790"/>
                  </a:lnTo>
                  <a:lnTo>
                    <a:pt x="11453" y="153387"/>
                  </a:lnTo>
                  <a:lnTo>
                    <a:pt x="14654" y="164115"/>
                  </a:lnTo>
                  <a:lnTo>
                    <a:pt x="16788" y="166588"/>
                  </a:lnTo>
                  <a:lnTo>
                    <a:pt x="18212" y="163557"/>
                  </a:lnTo>
                  <a:lnTo>
                    <a:pt x="18622" y="147712"/>
                  </a:lnTo>
                  <a:lnTo>
                    <a:pt x="12474" y="96292"/>
                  </a:lnTo>
                  <a:lnTo>
                    <a:pt x="16502" y="35745"/>
                  </a:lnTo>
                  <a:lnTo>
                    <a:pt x="25272" y="13307"/>
                  </a:lnTo>
                  <a:lnTo>
                    <a:pt x="30886" y="4048"/>
                  </a:lnTo>
                  <a:lnTo>
                    <a:pt x="38138" y="215"/>
                  </a:lnTo>
                  <a:lnTo>
                    <a:pt x="46483" y="0"/>
                  </a:lnTo>
                  <a:lnTo>
                    <a:pt x="74994" y="10875"/>
                  </a:lnTo>
                  <a:lnTo>
                    <a:pt x="85091" y="16465"/>
                  </a:lnTo>
                  <a:lnTo>
                    <a:pt x="110480" y="46689"/>
                  </a:lnTo>
                  <a:lnTo>
                    <a:pt x="127231" y="79691"/>
                  </a:lnTo>
                  <a:lnTo>
                    <a:pt x="135601" y="138064"/>
                  </a:lnTo>
                  <a:lnTo>
                    <a:pt x="136871" y="164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37913" y="146510"/>
              <a:ext cx="102802" cy="415666"/>
            </a:xfrm>
            <a:custGeom>
              <a:avLst/>
              <a:gdLst/>
              <a:ahLst/>
              <a:cxnLst/>
              <a:rect l="0" t="0" r="0" b="0"/>
              <a:pathLst>
                <a:path w="102802" h="415666">
                  <a:moveTo>
                    <a:pt x="71216" y="362542"/>
                  </a:moveTo>
                  <a:lnTo>
                    <a:pt x="79549" y="325064"/>
                  </a:lnTo>
                  <a:lnTo>
                    <a:pt x="80281" y="312991"/>
                  </a:lnTo>
                  <a:lnTo>
                    <a:pt x="74854" y="293336"/>
                  </a:lnTo>
                  <a:lnTo>
                    <a:pt x="70132" y="284819"/>
                  </a:lnTo>
                  <a:lnTo>
                    <a:pt x="62304" y="280311"/>
                  </a:lnTo>
                  <a:lnTo>
                    <a:pt x="41129" y="278422"/>
                  </a:lnTo>
                  <a:lnTo>
                    <a:pt x="32441" y="281896"/>
                  </a:lnTo>
                  <a:lnTo>
                    <a:pt x="19668" y="295114"/>
                  </a:lnTo>
                  <a:lnTo>
                    <a:pt x="5900" y="322286"/>
                  </a:lnTo>
                  <a:lnTo>
                    <a:pt x="0" y="358154"/>
                  </a:lnTo>
                  <a:lnTo>
                    <a:pt x="4860" y="381649"/>
                  </a:lnTo>
                  <a:lnTo>
                    <a:pt x="9431" y="392828"/>
                  </a:lnTo>
                  <a:lnTo>
                    <a:pt x="23868" y="408368"/>
                  </a:lnTo>
                  <a:lnTo>
                    <a:pt x="32631" y="414150"/>
                  </a:lnTo>
                  <a:lnTo>
                    <a:pt x="40814" y="415665"/>
                  </a:lnTo>
                  <a:lnTo>
                    <a:pt x="48609" y="414335"/>
                  </a:lnTo>
                  <a:lnTo>
                    <a:pt x="56145" y="411109"/>
                  </a:lnTo>
                  <a:lnTo>
                    <a:pt x="70756" y="395046"/>
                  </a:lnTo>
                  <a:lnTo>
                    <a:pt x="89017" y="359695"/>
                  </a:lnTo>
                  <a:lnTo>
                    <a:pt x="98717" y="316465"/>
                  </a:lnTo>
                  <a:lnTo>
                    <a:pt x="101592" y="266612"/>
                  </a:lnTo>
                  <a:lnTo>
                    <a:pt x="102443" y="211676"/>
                  </a:lnTo>
                  <a:lnTo>
                    <a:pt x="102695" y="150945"/>
                  </a:lnTo>
                  <a:lnTo>
                    <a:pt x="99651" y="97856"/>
                  </a:lnTo>
                  <a:lnTo>
                    <a:pt x="88141" y="42887"/>
                  </a:lnTo>
                  <a:lnTo>
                    <a:pt x="78050" y="6567"/>
                  </a:lnTo>
                  <a:lnTo>
                    <a:pt x="73432" y="1223"/>
                  </a:lnTo>
                  <a:lnTo>
                    <a:pt x="68014" y="0"/>
                  </a:lnTo>
                  <a:lnTo>
                    <a:pt x="62062" y="1525"/>
                  </a:lnTo>
                  <a:lnTo>
                    <a:pt x="58094" y="7220"/>
                  </a:lnTo>
                  <a:lnTo>
                    <a:pt x="52510" y="38763"/>
                  </a:lnTo>
                  <a:lnTo>
                    <a:pt x="50855" y="85804"/>
                  </a:lnTo>
                  <a:lnTo>
                    <a:pt x="50365" y="142505"/>
                  </a:lnTo>
                  <a:lnTo>
                    <a:pt x="51390" y="194531"/>
                  </a:lnTo>
                  <a:lnTo>
                    <a:pt x="61623" y="250976"/>
                  </a:lnTo>
                  <a:lnTo>
                    <a:pt x="74910" y="306579"/>
                  </a:lnTo>
                  <a:lnTo>
                    <a:pt x="102801" y="362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06122" y="322507"/>
              <a:ext cx="208376" cy="218132"/>
            </a:xfrm>
            <a:custGeom>
              <a:avLst/>
              <a:gdLst/>
              <a:ahLst/>
              <a:cxnLst/>
              <a:rect l="0" t="0" r="0" b="0"/>
              <a:pathLst>
                <a:path w="208376" h="218132">
                  <a:moveTo>
                    <a:pt x="8333" y="70732"/>
                  </a:moveTo>
                  <a:lnTo>
                    <a:pt x="0" y="108210"/>
                  </a:lnTo>
                  <a:lnTo>
                    <a:pt x="1575" y="143058"/>
                  </a:lnTo>
                  <a:lnTo>
                    <a:pt x="7443" y="195940"/>
                  </a:lnTo>
                  <a:lnTo>
                    <a:pt x="8216" y="151619"/>
                  </a:lnTo>
                  <a:lnTo>
                    <a:pt x="1075" y="95332"/>
                  </a:lnTo>
                  <a:lnTo>
                    <a:pt x="1571" y="42273"/>
                  </a:lnTo>
                  <a:lnTo>
                    <a:pt x="7667" y="20649"/>
                  </a:lnTo>
                  <a:lnTo>
                    <a:pt x="18176" y="3239"/>
                  </a:lnTo>
                  <a:lnTo>
                    <a:pt x="24253" y="0"/>
                  </a:lnTo>
                  <a:lnTo>
                    <a:pt x="30645" y="181"/>
                  </a:lnTo>
                  <a:lnTo>
                    <a:pt x="37246" y="2641"/>
                  </a:lnTo>
                  <a:lnTo>
                    <a:pt x="47700" y="14733"/>
                  </a:lnTo>
                  <a:lnTo>
                    <a:pt x="73698" y="62318"/>
                  </a:lnTo>
                  <a:lnTo>
                    <a:pt x="80733" y="92285"/>
                  </a:lnTo>
                  <a:lnTo>
                    <a:pt x="83505" y="92120"/>
                  </a:lnTo>
                  <a:lnTo>
                    <a:pt x="89707" y="82577"/>
                  </a:lnTo>
                  <a:lnTo>
                    <a:pt x="106685" y="37933"/>
                  </a:lnTo>
                  <a:lnTo>
                    <a:pt x="119895" y="23789"/>
                  </a:lnTo>
                  <a:lnTo>
                    <a:pt x="128332" y="18380"/>
                  </a:lnTo>
                  <a:lnTo>
                    <a:pt x="136295" y="18283"/>
                  </a:lnTo>
                  <a:lnTo>
                    <a:pt x="143944" y="21728"/>
                  </a:lnTo>
                  <a:lnTo>
                    <a:pt x="151383" y="27534"/>
                  </a:lnTo>
                  <a:lnTo>
                    <a:pt x="162768" y="46464"/>
                  </a:lnTo>
                  <a:lnTo>
                    <a:pt x="179609" y="96744"/>
                  </a:lnTo>
                  <a:lnTo>
                    <a:pt x="194201" y="150566"/>
                  </a:lnTo>
                  <a:lnTo>
                    <a:pt x="205228" y="193086"/>
                  </a:lnTo>
                  <a:lnTo>
                    <a:pt x="208375" y="218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59374" y="406694"/>
              <a:ext cx="162295" cy="160646"/>
            </a:xfrm>
            <a:custGeom>
              <a:avLst/>
              <a:gdLst/>
              <a:ahLst/>
              <a:cxnLst/>
              <a:rect l="0" t="0" r="0" b="0"/>
              <a:pathLst>
                <a:path w="162295" h="160646">
                  <a:moveTo>
                    <a:pt x="113050" y="18130"/>
                  </a:moveTo>
                  <a:lnTo>
                    <a:pt x="101872" y="6952"/>
                  </a:lnTo>
                  <a:lnTo>
                    <a:pt x="83905" y="1464"/>
                  </a:lnTo>
                  <a:lnTo>
                    <a:pt x="72563" y="0"/>
                  </a:lnTo>
                  <a:lnTo>
                    <a:pt x="53721" y="4613"/>
                  </a:lnTo>
                  <a:lnTo>
                    <a:pt x="22562" y="26639"/>
                  </a:lnTo>
                  <a:lnTo>
                    <a:pt x="6560" y="52237"/>
                  </a:lnTo>
                  <a:lnTo>
                    <a:pt x="0" y="87638"/>
                  </a:lnTo>
                  <a:lnTo>
                    <a:pt x="4704" y="111024"/>
                  </a:lnTo>
                  <a:lnTo>
                    <a:pt x="15764" y="131946"/>
                  </a:lnTo>
                  <a:lnTo>
                    <a:pt x="32377" y="149044"/>
                  </a:lnTo>
                  <a:lnTo>
                    <a:pt x="54578" y="158202"/>
                  </a:lnTo>
                  <a:lnTo>
                    <a:pt x="67050" y="160645"/>
                  </a:lnTo>
                  <a:lnTo>
                    <a:pt x="90266" y="157119"/>
                  </a:lnTo>
                  <a:lnTo>
                    <a:pt x="133766" y="135792"/>
                  </a:lnTo>
                  <a:lnTo>
                    <a:pt x="148773" y="119557"/>
                  </a:lnTo>
                  <a:lnTo>
                    <a:pt x="158173" y="99474"/>
                  </a:lnTo>
                  <a:lnTo>
                    <a:pt x="162294" y="63029"/>
                  </a:lnTo>
                  <a:lnTo>
                    <a:pt x="159112" y="40425"/>
                  </a:lnTo>
                  <a:lnTo>
                    <a:pt x="150680" y="21800"/>
                  </a:lnTo>
                  <a:lnTo>
                    <a:pt x="145155" y="13558"/>
                  </a:lnTo>
                  <a:lnTo>
                    <a:pt x="139133" y="9233"/>
                  </a:lnTo>
                  <a:lnTo>
                    <a:pt x="132778" y="7519"/>
                  </a:lnTo>
                  <a:lnTo>
                    <a:pt x="113050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89701" y="245840"/>
              <a:ext cx="40652" cy="336913"/>
            </a:xfrm>
            <a:custGeom>
              <a:avLst/>
              <a:gdLst/>
              <a:ahLst/>
              <a:cxnLst/>
              <a:rect l="0" t="0" r="0" b="0"/>
              <a:pathLst>
                <a:path w="40652" h="336913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6806" y="173246"/>
                  </a:lnTo>
                  <a:lnTo>
                    <a:pt x="21887" y="226807"/>
                  </a:lnTo>
                  <a:lnTo>
                    <a:pt x="28496" y="286827"/>
                  </a:lnTo>
                  <a:lnTo>
                    <a:pt x="4065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01052" y="212831"/>
              <a:ext cx="139871" cy="379048"/>
            </a:xfrm>
            <a:custGeom>
              <a:avLst/>
              <a:gdLst/>
              <a:ahLst/>
              <a:cxnLst/>
              <a:rect l="0" t="0" r="0" b="0"/>
              <a:pathLst>
                <a:path w="139871" h="379048">
                  <a:moveTo>
                    <a:pt x="97755" y="306750"/>
                  </a:moveTo>
                  <a:lnTo>
                    <a:pt x="103345" y="289982"/>
                  </a:lnTo>
                  <a:lnTo>
                    <a:pt x="102651" y="282703"/>
                  </a:lnTo>
                  <a:lnTo>
                    <a:pt x="78543" y="241568"/>
                  </a:lnTo>
                  <a:lnTo>
                    <a:pt x="69739" y="236389"/>
                  </a:lnTo>
                  <a:lnTo>
                    <a:pt x="47479" y="233754"/>
                  </a:lnTo>
                  <a:lnTo>
                    <a:pt x="28228" y="239602"/>
                  </a:lnTo>
                  <a:lnTo>
                    <a:pt x="19818" y="244437"/>
                  </a:lnTo>
                  <a:lnTo>
                    <a:pt x="7355" y="259168"/>
                  </a:lnTo>
                  <a:lnTo>
                    <a:pt x="2393" y="268010"/>
                  </a:lnTo>
                  <a:lnTo>
                    <a:pt x="0" y="290312"/>
                  </a:lnTo>
                  <a:lnTo>
                    <a:pt x="7996" y="337168"/>
                  </a:lnTo>
                  <a:lnTo>
                    <a:pt x="23068" y="369575"/>
                  </a:lnTo>
                  <a:lnTo>
                    <a:pt x="30416" y="375540"/>
                  </a:lnTo>
                  <a:lnTo>
                    <a:pt x="38825" y="378346"/>
                  </a:lnTo>
                  <a:lnTo>
                    <a:pt x="47940" y="379047"/>
                  </a:lnTo>
                  <a:lnTo>
                    <a:pt x="55187" y="376005"/>
                  </a:lnTo>
                  <a:lnTo>
                    <a:pt x="66358" y="363266"/>
                  </a:lnTo>
                  <a:lnTo>
                    <a:pt x="86789" y="313283"/>
                  </a:lnTo>
                  <a:lnTo>
                    <a:pt x="101178" y="260337"/>
                  </a:lnTo>
                  <a:lnTo>
                    <a:pt x="111768" y="213189"/>
                  </a:lnTo>
                  <a:lnTo>
                    <a:pt x="116725" y="162175"/>
                  </a:lnTo>
                  <a:lnTo>
                    <a:pt x="123783" y="110015"/>
                  </a:lnTo>
                  <a:lnTo>
                    <a:pt x="122105" y="57515"/>
                  </a:lnTo>
                  <a:lnTo>
                    <a:pt x="119788" y="10504"/>
                  </a:lnTo>
                  <a:lnTo>
                    <a:pt x="117123" y="2798"/>
                  </a:lnTo>
                  <a:lnTo>
                    <a:pt x="113007" y="0"/>
                  </a:lnTo>
                  <a:lnTo>
                    <a:pt x="107923" y="475"/>
                  </a:lnTo>
                  <a:lnTo>
                    <a:pt x="103364" y="4300"/>
                  </a:lnTo>
                  <a:lnTo>
                    <a:pt x="95179" y="17910"/>
                  </a:lnTo>
                  <a:lnTo>
                    <a:pt x="88798" y="64818"/>
                  </a:lnTo>
                  <a:lnTo>
                    <a:pt x="87693" y="112364"/>
                  </a:lnTo>
                  <a:lnTo>
                    <a:pt x="87365" y="162326"/>
                  </a:lnTo>
                  <a:lnTo>
                    <a:pt x="87254" y="224843"/>
                  </a:lnTo>
                  <a:lnTo>
                    <a:pt x="92821" y="281992"/>
                  </a:lnTo>
                  <a:lnTo>
                    <a:pt x="107472" y="316182"/>
                  </a:lnTo>
                  <a:lnTo>
                    <a:pt x="120011" y="331609"/>
                  </a:lnTo>
                  <a:lnTo>
                    <a:pt x="139870" y="348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83035" y="466938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19129" y="62258"/>
                  </a:lnTo>
                  <a:lnTo>
                    <a:pt x="52017" y="117649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61979" y="424824"/>
              <a:ext cx="136871" cy="558012"/>
            </a:xfrm>
            <a:custGeom>
              <a:avLst/>
              <a:gdLst/>
              <a:ahLst/>
              <a:cxnLst/>
              <a:rect l="0" t="0" r="0" b="0"/>
              <a:pathLst>
                <a:path w="136871" h="558012">
                  <a:moveTo>
                    <a:pt x="136870" y="0"/>
                  </a:moveTo>
                  <a:lnTo>
                    <a:pt x="113151" y="58617"/>
                  </a:lnTo>
                  <a:lnTo>
                    <a:pt x="98433" y="111621"/>
                  </a:lnTo>
                  <a:lnTo>
                    <a:pt x="81141" y="163339"/>
                  </a:lnTo>
                  <a:lnTo>
                    <a:pt x="61131" y="218008"/>
                  </a:lnTo>
                  <a:lnTo>
                    <a:pt x="49568" y="274125"/>
                  </a:lnTo>
                  <a:lnTo>
                    <a:pt x="35180" y="332829"/>
                  </a:lnTo>
                  <a:lnTo>
                    <a:pt x="17558" y="389017"/>
                  </a:lnTo>
                  <a:lnTo>
                    <a:pt x="8334" y="450460"/>
                  </a:lnTo>
                  <a:lnTo>
                    <a:pt x="1646" y="511160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8077792" y="63539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2126742" y="3053207"/>
            <a:ext cx="2463673" cy="948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eform 28"/>
          <p:cNvSpPr/>
          <p:nvPr/>
        </p:nvSpPr>
        <p:spPr>
          <a:xfrm>
            <a:off x="2195893" y="2337326"/>
            <a:ext cx="244200" cy="809858"/>
          </a:xfrm>
          <a:custGeom>
            <a:avLst/>
            <a:gdLst/>
            <a:ahLst/>
            <a:cxnLst/>
            <a:rect l="0" t="0" r="0" b="0"/>
            <a:pathLst>
              <a:path w="244200" h="809858">
                <a:moveTo>
                  <a:pt x="67733" y="0"/>
                </a:moveTo>
                <a:lnTo>
                  <a:pt x="60498" y="27556"/>
                </a:lnTo>
                <a:lnTo>
                  <a:pt x="54736" y="80659"/>
                </a:lnTo>
                <a:lnTo>
                  <a:pt x="48269" y="131226"/>
                </a:lnTo>
                <a:lnTo>
                  <a:pt x="45821" y="194680"/>
                </a:lnTo>
                <a:lnTo>
                  <a:pt x="39534" y="246156"/>
                </a:lnTo>
                <a:lnTo>
                  <a:pt x="37151" y="298453"/>
                </a:lnTo>
                <a:lnTo>
                  <a:pt x="36445" y="352163"/>
                </a:lnTo>
                <a:lnTo>
                  <a:pt x="36236" y="410841"/>
                </a:lnTo>
                <a:lnTo>
                  <a:pt x="33835" y="464622"/>
                </a:lnTo>
                <a:lnTo>
                  <a:pt x="19487" y="525309"/>
                </a:lnTo>
                <a:lnTo>
                  <a:pt x="19513" y="568208"/>
                </a:lnTo>
                <a:lnTo>
                  <a:pt x="20691" y="610555"/>
                </a:lnTo>
                <a:lnTo>
                  <a:pt x="16197" y="672375"/>
                </a:lnTo>
                <a:lnTo>
                  <a:pt x="15310" y="732506"/>
                </a:lnTo>
                <a:lnTo>
                  <a:pt x="15134" y="789444"/>
                </a:lnTo>
                <a:lnTo>
                  <a:pt x="13940" y="809439"/>
                </a:lnTo>
                <a:lnTo>
                  <a:pt x="11984" y="809857"/>
                </a:lnTo>
                <a:lnTo>
                  <a:pt x="9510" y="806627"/>
                </a:lnTo>
                <a:lnTo>
                  <a:pt x="439" y="779723"/>
                </a:lnTo>
                <a:lnTo>
                  <a:pt x="0" y="758325"/>
                </a:lnTo>
                <a:lnTo>
                  <a:pt x="3962" y="695870"/>
                </a:lnTo>
                <a:lnTo>
                  <a:pt x="7563" y="633638"/>
                </a:lnTo>
                <a:lnTo>
                  <a:pt x="19193" y="581528"/>
                </a:lnTo>
                <a:lnTo>
                  <a:pt x="56012" y="518416"/>
                </a:lnTo>
                <a:lnTo>
                  <a:pt x="81028" y="488177"/>
                </a:lnTo>
                <a:lnTo>
                  <a:pt x="115333" y="456999"/>
                </a:lnTo>
                <a:lnTo>
                  <a:pt x="136462" y="448776"/>
                </a:lnTo>
                <a:lnTo>
                  <a:pt x="148648" y="446583"/>
                </a:lnTo>
                <a:lnTo>
                  <a:pt x="171546" y="450385"/>
                </a:lnTo>
                <a:lnTo>
                  <a:pt x="192251" y="461044"/>
                </a:lnTo>
                <a:lnTo>
                  <a:pt x="209252" y="477479"/>
                </a:lnTo>
                <a:lnTo>
                  <a:pt x="218368" y="499602"/>
                </a:lnTo>
                <a:lnTo>
                  <a:pt x="229810" y="551932"/>
                </a:lnTo>
                <a:lnTo>
                  <a:pt x="242165" y="607329"/>
                </a:lnTo>
                <a:lnTo>
                  <a:pt x="244199" y="648143"/>
                </a:lnTo>
                <a:lnTo>
                  <a:pt x="236743" y="684152"/>
                </a:lnTo>
                <a:lnTo>
                  <a:pt x="213855" y="731409"/>
                </a:lnTo>
                <a:lnTo>
                  <a:pt x="186804" y="763968"/>
                </a:lnTo>
                <a:lnTo>
                  <a:pt x="160336" y="780212"/>
                </a:lnTo>
                <a:lnTo>
                  <a:pt x="110375" y="787775"/>
                </a:lnTo>
                <a:lnTo>
                  <a:pt x="54753" y="786150"/>
                </a:lnTo>
                <a:lnTo>
                  <a:pt x="25620" y="779109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462845" y="2770268"/>
            <a:ext cx="190337" cy="281576"/>
          </a:xfrm>
          <a:custGeom>
            <a:avLst/>
            <a:gdLst/>
            <a:ahLst/>
            <a:cxnLst/>
            <a:rect l="0" t="0" r="0" b="0"/>
            <a:pathLst>
              <a:path w="190337" h="281576">
                <a:moveTo>
                  <a:pt x="21880" y="82954"/>
                </a:moveTo>
                <a:lnTo>
                  <a:pt x="5112" y="88544"/>
                </a:lnTo>
                <a:lnTo>
                  <a:pt x="1343" y="93700"/>
                </a:lnTo>
                <a:lnTo>
                  <a:pt x="0" y="100646"/>
                </a:lnTo>
                <a:lnTo>
                  <a:pt x="9120" y="156644"/>
                </a:lnTo>
                <a:lnTo>
                  <a:pt x="17579" y="204354"/>
                </a:lnTo>
                <a:lnTo>
                  <a:pt x="24150" y="266639"/>
                </a:lnTo>
                <a:lnTo>
                  <a:pt x="26903" y="279110"/>
                </a:lnTo>
                <a:lnTo>
                  <a:pt x="28738" y="281575"/>
                </a:lnTo>
                <a:lnTo>
                  <a:pt x="30777" y="268716"/>
                </a:lnTo>
                <a:lnTo>
                  <a:pt x="23860" y="216211"/>
                </a:lnTo>
                <a:lnTo>
                  <a:pt x="14905" y="156395"/>
                </a:lnTo>
                <a:lnTo>
                  <a:pt x="12931" y="130412"/>
                </a:lnTo>
                <a:lnTo>
                  <a:pt x="15914" y="119272"/>
                </a:lnTo>
                <a:lnTo>
                  <a:pt x="49678" y="61234"/>
                </a:lnTo>
                <a:lnTo>
                  <a:pt x="87556" y="9168"/>
                </a:lnTo>
                <a:lnTo>
                  <a:pt x="97250" y="3348"/>
                </a:lnTo>
                <a:lnTo>
                  <a:pt x="117379" y="0"/>
                </a:lnTo>
                <a:lnTo>
                  <a:pt x="154031" y="4693"/>
                </a:lnTo>
                <a:lnTo>
                  <a:pt x="171471" y="13466"/>
                </a:lnTo>
                <a:lnTo>
                  <a:pt x="190336" y="3031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656440" y="2747435"/>
            <a:ext cx="196783" cy="291203"/>
          </a:xfrm>
          <a:custGeom>
            <a:avLst/>
            <a:gdLst/>
            <a:ahLst/>
            <a:cxnLst/>
            <a:rect l="0" t="0" r="0" b="0"/>
            <a:pathLst>
              <a:path w="196783" h="291203">
                <a:moveTo>
                  <a:pt x="7269" y="116316"/>
                </a:moveTo>
                <a:lnTo>
                  <a:pt x="65886" y="125381"/>
                </a:lnTo>
                <a:lnTo>
                  <a:pt x="118890" y="118150"/>
                </a:lnTo>
                <a:lnTo>
                  <a:pt x="142277" y="112062"/>
                </a:lnTo>
                <a:lnTo>
                  <a:pt x="161249" y="99217"/>
                </a:lnTo>
                <a:lnTo>
                  <a:pt x="169584" y="90879"/>
                </a:lnTo>
                <a:lnTo>
                  <a:pt x="178845" y="69136"/>
                </a:lnTo>
                <a:lnTo>
                  <a:pt x="181315" y="56786"/>
                </a:lnTo>
                <a:lnTo>
                  <a:pt x="180622" y="46214"/>
                </a:lnTo>
                <a:lnTo>
                  <a:pt x="173612" y="28228"/>
                </a:lnTo>
                <a:lnTo>
                  <a:pt x="150923" y="4948"/>
                </a:lnTo>
                <a:lnTo>
                  <a:pt x="141643" y="1126"/>
                </a:lnTo>
                <a:lnTo>
                  <a:pt x="121973" y="0"/>
                </a:lnTo>
                <a:lnTo>
                  <a:pt x="104652" y="6518"/>
                </a:lnTo>
                <a:lnTo>
                  <a:pt x="96758" y="11532"/>
                </a:lnTo>
                <a:lnTo>
                  <a:pt x="74469" y="40945"/>
                </a:lnTo>
                <a:lnTo>
                  <a:pt x="35804" y="103372"/>
                </a:lnTo>
                <a:lnTo>
                  <a:pt x="18781" y="126941"/>
                </a:lnTo>
                <a:lnTo>
                  <a:pt x="3791" y="166517"/>
                </a:lnTo>
                <a:lnTo>
                  <a:pt x="0" y="206710"/>
                </a:lnTo>
                <a:lnTo>
                  <a:pt x="3259" y="230191"/>
                </a:lnTo>
                <a:lnTo>
                  <a:pt x="11726" y="249205"/>
                </a:lnTo>
                <a:lnTo>
                  <a:pt x="24458" y="265455"/>
                </a:lnTo>
                <a:lnTo>
                  <a:pt x="41815" y="280476"/>
                </a:lnTo>
                <a:lnTo>
                  <a:pt x="64347" y="288712"/>
                </a:lnTo>
                <a:lnTo>
                  <a:pt x="88789" y="291202"/>
                </a:lnTo>
                <a:lnTo>
                  <a:pt x="111351" y="288410"/>
                </a:lnTo>
                <a:lnTo>
                  <a:pt x="143783" y="274671"/>
                </a:lnTo>
                <a:lnTo>
                  <a:pt x="196782" y="24265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934845" y="2726880"/>
            <a:ext cx="192119" cy="296117"/>
          </a:xfrm>
          <a:custGeom>
            <a:avLst/>
            <a:gdLst/>
            <a:ahLst/>
            <a:cxnLst/>
            <a:rect l="0" t="0" r="0" b="0"/>
            <a:pathLst>
              <a:path w="192119" h="296117">
                <a:moveTo>
                  <a:pt x="118419" y="0"/>
                </a:moveTo>
                <a:lnTo>
                  <a:pt x="101651" y="5590"/>
                </a:lnTo>
                <a:lnTo>
                  <a:pt x="87180" y="20812"/>
                </a:lnTo>
                <a:lnTo>
                  <a:pt x="52954" y="74837"/>
                </a:lnTo>
                <a:lnTo>
                  <a:pt x="36761" y="111342"/>
                </a:lnTo>
                <a:lnTo>
                  <a:pt x="7273" y="152062"/>
                </a:lnTo>
                <a:lnTo>
                  <a:pt x="0" y="177548"/>
                </a:lnTo>
                <a:lnTo>
                  <a:pt x="4864" y="232037"/>
                </a:lnTo>
                <a:lnTo>
                  <a:pt x="11798" y="257546"/>
                </a:lnTo>
                <a:lnTo>
                  <a:pt x="22679" y="276682"/>
                </a:lnTo>
                <a:lnTo>
                  <a:pt x="38433" y="289866"/>
                </a:lnTo>
                <a:lnTo>
                  <a:pt x="47548" y="295020"/>
                </a:lnTo>
                <a:lnTo>
                  <a:pt x="55964" y="296116"/>
                </a:lnTo>
                <a:lnTo>
                  <a:pt x="71554" y="291094"/>
                </a:lnTo>
                <a:lnTo>
                  <a:pt x="86281" y="274825"/>
                </a:lnTo>
                <a:lnTo>
                  <a:pt x="98286" y="251996"/>
                </a:lnTo>
                <a:lnTo>
                  <a:pt x="105993" y="196093"/>
                </a:lnTo>
                <a:lnTo>
                  <a:pt x="110557" y="164362"/>
                </a:lnTo>
                <a:lnTo>
                  <a:pt x="132724" y="102743"/>
                </a:lnTo>
                <a:lnTo>
                  <a:pt x="138142" y="40183"/>
                </a:lnTo>
                <a:lnTo>
                  <a:pt x="138587" y="34977"/>
                </a:lnTo>
                <a:lnTo>
                  <a:pt x="139081" y="41672"/>
                </a:lnTo>
                <a:lnTo>
                  <a:pt x="137058" y="91333"/>
                </a:lnTo>
                <a:lnTo>
                  <a:pt x="126151" y="133387"/>
                </a:lnTo>
                <a:lnTo>
                  <a:pt x="131168" y="186399"/>
                </a:lnTo>
                <a:lnTo>
                  <a:pt x="147957" y="247812"/>
                </a:lnTo>
                <a:lnTo>
                  <a:pt x="159233" y="266506"/>
                </a:lnTo>
                <a:lnTo>
                  <a:pt x="192118" y="29479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3149621" y="2295212"/>
            <a:ext cx="219499" cy="734231"/>
          </a:xfrm>
          <a:custGeom>
            <a:avLst/>
            <a:gdLst/>
            <a:ahLst/>
            <a:cxnLst/>
            <a:rect l="0" t="0" r="0" b="0"/>
            <a:pathLst>
              <a:path w="219499" h="734231">
                <a:moveTo>
                  <a:pt x="156327" y="0"/>
                </a:moveTo>
                <a:lnTo>
                  <a:pt x="156327" y="54144"/>
                </a:lnTo>
                <a:lnTo>
                  <a:pt x="156327" y="114681"/>
                </a:lnTo>
                <a:lnTo>
                  <a:pt x="157496" y="173388"/>
                </a:lnTo>
                <a:lnTo>
                  <a:pt x="165392" y="236479"/>
                </a:lnTo>
                <a:lnTo>
                  <a:pt x="166421" y="283237"/>
                </a:lnTo>
                <a:lnTo>
                  <a:pt x="166727" y="339726"/>
                </a:lnTo>
                <a:lnTo>
                  <a:pt x="166817" y="389738"/>
                </a:lnTo>
                <a:lnTo>
                  <a:pt x="172433" y="439782"/>
                </a:lnTo>
                <a:lnTo>
                  <a:pt x="176406" y="500688"/>
                </a:lnTo>
                <a:lnTo>
                  <a:pt x="174755" y="541286"/>
                </a:lnTo>
                <a:lnTo>
                  <a:pt x="160660" y="583389"/>
                </a:lnTo>
                <a:lnTo>
                  <a:pt x="159422" y="607894"/>
                </a:lnTo>
                <a:lnTo>
                  <a:pt x="165645" y="668521"/>
                </a:lnTo>
                <a:lnTo>
                  <a:pt x="172682" y="707871"/>
                </a:lnTo>
                <a:lnTo>
                  <a:pt x="171910" y="707051"/>
                </a:lnTo>
                <a:lnTo>
                  <a:pt x="170225" y="702994"/>
                </a:lnTo>
                <a:lnTo>
                  <a:pt x="167299" y="641805"/>
                </a:lnTo>
                <a:lnTo>
                  <a:pt x="169392" y="612800"/>
                </a:lnTo>
                <a:lnTo>
                  <a:pt x="180441" y="549639"/>
                </a:lnTo>
                <a:lnTo>
                  <a:pt x="177988" y="491756"/>
                </a:lnTo>
                <a:lnTo>
                  <a:pt x="171974" y="454931"/>
                </a:lnTo>
                <a:lnTo>
                  <a:pt x="157193" y="427383"/>
                </a:lnTo>
                <a:lnTo>
                  <a:pt x="141504" y="414946"/>
                </a:lnTo>
                <a:lnTo>
                  <a:pt x="132407" y="409992"/>
                </a:lnTo>
                <a:lnTo>
                  <a:pt x="122833" y="409028"/>
                </a:lnTo>
                <a:lnTo>
                  <a:pt x="102836" y="414197"/>
                </a:lnTo>
                <a:lnTo>
                  <a:pt x="77437" y="430261"/>
                </a:lnTo>
                <a:lnTo>
                  <a:pt x="55093" y="455428"/>
                </a:lnTo>
                <a:lnTo>
                  <a:pt x="27139" y="516134"/>
                </a:lnTo>
                <a:lnTo>
                  <a:pt x="6503" y="559227"/>
                </a:lnTo>
                <a:lnTo>
                  <a:pt x="0" y="611586"/>
                </a:lnTo>
                <a:lnTo>
                  <a:pt x="1993" y="649924"/>
                </a:lnTo>
                <a:lnTo>
                  <a:pt x="8185" y="671391"/>
                </a:lnTo>
                <a:lnTo>
                  <a:pt x="31225" y="704235"/>
                </a:lnTo>
                <a:lnTo>
                  <a:pt x="45744" y="717756"/>
                </a:lnTo>
                <a:lnTo>
                  <a:pt x="63895" y="727664"/>
                </a:lnTo>
                <a:lnTo>
                  <a:pt x="99434" y="734230"/>
                </a:lnTo>
                <a:lnTo>
                  <a:pt x="122852" y="729527"/>
                </a:lnTo>
                <a:lnTo>
                  <a:pt x="175965" y="700916"/>
                </a:lnTo>
                <a:lnTo>
                  <a:pt x="192741" y="687425"/>
                </a:lnTo>
                <a:lnTo>
                  <a:pt x="219498" y="64223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463875" y="2063585"/>
            <a:ext cx="73701" cy="1589804"/>
          </a:xfrm>
          <a:custGeom>
            <a:avLst/>
            <a:gdLst/>
            <a:ahLst/>
            <a:cxnLst/>
            <a:rect l="0" t="0" r="0" b="0"/>
            <a:pathLst>
              <a:path w="73701" h="1589804">
                <a:moveTo>
                  <a:pt x="73700" y="0"/>
                </a:moveTo>
                <a:lnTo>
                  <a:pt x="73700" y="58617"/>
                </a:lnTo>
                <a:lnTo>
                  <a:pt x="65294" y="121196"/>
                </a:lnTo>
                <a:lnTo>
                  <a:pt x="56911" y="173690"/>
                </a:lnTo>
                <a:lnTo>
                  <a:pt x="52738" y="233178"/>
                </a:lnTo>
                <a:lnTo>
                  <a:pt x="45782" y="292918"/>
                </a:lnTo>
                <a:lnTo>
                  <a:pt x="43201" y="343634"/>
                </a:lnTo>
                <a:lnTo>
                  <a:pt x="41267" y="398565"/>
                </a:lnTo>
                <a:lnTo>
                  <a:pt x="33845" y="459705"/>
                </a:lnTo>
                <a:lnTo>
                  <a:pt x="32255" y="517964"/>
                </a:lnTo>
                <a:lnTo>
                  <a:pt x="31784" y="579680"/>
                </a:lnTo>
                <a:lnTo>
                  <a:pt x="31645" y="636181"/>
                </a:lnTo>
                <a:lnTo>
                  <a:pt x="31603" y="688797"/>
                </a:lnTo>
                <a:lnTo>
                  <a:pt x="25352" y="748840"/>
                </a:lnTo>
                <a:lnTo>
                  <a:pt x="14921" y="811085"/>
                </a:lnTo>
                <a:lnTo>
                  <a:pt x="11830" y="873981"/>
                </a:lnTo>
                <a:lnTo>
                  <a:pt x="10914" y="933951"/>
                </a:lnTo>
                <a:lnTo>
                  <a:pt x="10643" y="991884"/>
                </a:lnTo>
                <a:lnTo>
                  <a:pt x="10562" y="1050384"/>
                </a:lnTo>
                <a:lnTo>
                  <a:pt x="10539" y="1107881"/>
                </a:lnTo>
                <a:lnTo>
                  <a:pt x="10532" y="1166251"/>
                </a:lnTo>
                <a:lnTo>
                  <a:pt x="10530" y="1220591"/>
                </a:lnTo>
                <a:lnTo>
                  <a:pt x="10529" y="1273737"/>
                </a:lnTo>
                <a:lnTo>
                  <a:pt x="10529" y="1323409"/>
                </a:lnTo>
                <a:lnTo>
                  <a:pt x="10529" y="1382114"/>
                </a:lnTo>
                <a:lnTo>
                  <a:pt x="9359" y="1438770"/>
                </a:lnTo>
                <a:lnTo>
                  <a:pt x="2195" y="1495022"/>
                </a:lnTo>
                <a:lnTo>
                  <a:pt x="434" y="1551194"/>
                </a:lnTo>
                <a:lnTo>
                  <a:pt x="0" y="1589803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3623335" y="2674238"/>
            <a:ext cx="451194" cy="372699"/>
          </a:xfrm>
          <a:custGeom>
            <a:avLst/>
            <a:gdLst/>
            <a:ahLst/>
            <a:cxnLst/>
            <a:rect l="0" t="0" r="0" b="0"/>
            <a:pathLst>
              <a:path w="451194" h="372699">
                <a:moveTo>
                  <a:pt x="61639" y="0"/>
                </a:moveTo>
                <a:lnTo>
                  <a:pt x="37615" y="62280"/>
                </a:lnTo>
                <a:lnTo>
                  <a:pt x="28427" y="116331"/>
                </a:lnTo>
                <a:lnTo>
                  <a:pt x="15923" y="154961"/>
                </a:lnTo>
                <a:lnTo>
                  <a:pt x="6226" y="178836"/>
                </a:lnTo>
                <a:lnTo>
                  <a:pt x="0" y="235410"/>
                </a:lnTo>
                <a:lnTo>
                  <a:pt x="4360" y="291386"/>
                </a:lnTo>
                <a:lnTo>
                  <a:pt x="31291" y="346991"/>
                </a:lnTo>
                <a:lnTo>
                  <a:pt x="37898" y="357669"/>
                </a:lnTo>
                <a:lnTo>
                  <a:pt x="46981" y="364788"/>
                </a:lnTo>
                <a:lnTo>
                  <a:pt x="69552" y="372698"/>
                </a:lnTo>
                <a:lnTo>
                  <a:pt x="92062" y="369974"/>
                </a:lnTo>
                <a:lnTo>
                  <a:pt x="112595" y="359795"/>
                </a:lnTo>
                <a:lnTo>
                  <a:pt x="129520" y="343573"/>
                </a:lnTo>
                <a:lnTo>
                  <a:pt x="158286" y="291169"/>
                </a:lnTo>
                <a:lnTo>
                  <a:pt x="183334" y="232535"/>
                </a:lnTo>
                <a:lnTo>
                  <a:pt x="207458" y="179104"/>
                </a:lnTo>
                <a:lnTo>
                  <a:pt x="233157" y="115824"/>
                </a:lnTo>
                <a:lnTo>
                  <a:pt x="234476" y="113481"/>
                </a:lnTo>
                <a:lnTo>
                  <a:pt x="225314" y="166401"/>
                </a:lnTo>
                <a:lnTo>
                  <a:pt x="220702" y="228188"/>
                </a:lnTo>
                <a:lnTo>
                  <a:pt x="222910" y="289266"/>
                </a:lnTo>
                <a:lnTo>
                  <a:pt x="234205" y="324744"/>
                </a:lnTo>
                <a:lnTo>
                  <a:pt x="239854" y="335819"/>
                </a:lnTo>
                <a:lnTo>
                  <a:pt x="255489" y="351244"/>
                </a:lnTo>
                <a:lnTo>
                  <a:pt x="275306" y="360829"/>
                </a:lnTo>
                <a:lnTo>
                  <a:pt x="299711" y="365089"/>
                </a:lnTo>
                <a:lnTo>
                  <a:pt x="319917" y="360743"/>
                </a:lnTo>
                <a:lnTo>
                  <a:pt x="351952" y="338890"/>
                </a:lnTo>
                <a:lnTo>
                  <a:pt x="394956" y="283519"/>
                </a:lnTo>
                <a:lnTo>
                  <a:pt x="421792" y="220075"/>
                </a:lnTo>
                <a:lnTo>
                  <a:pt x="442526" y="164744"/>
                </a:lnTo>
                <a:lnTo>
                  <a:pt x="449481" y="102689"/>
                </a:lnTo>
                <a:lnTo>
                  <a:pt x="451193" y="5264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117752" y="2750864"/>
            <a:ext cx="219990" cy="270815"/>
          </a:xfrm>
          <a:custGeom>
            <a:avLst/>
            <a:gdLst/>
            <a:ahLst/>
            <a:cxnLst/>
            <a:rect l="0" t="0" r="0" b="0"/>
            <a:pathLst>
              <a:path w="219990" h="270815">
                <a:moveTo>
                  <a:pt x="135761" y="18130"/>
                </a:moveTo>
                <a:lnTo>
                  <a:pt x="124582" y="6952"/>
                </a:lnTo>
                <a:lnTo>
                  <a:pt x="106616" y="1464"/>
                </a:lnTo>
                <a:lnTo>
                  <a:pt x="95274" y="0"/>
                </a:lnTo>
                <a:lnTo>
                  <a:pt x="76432" y="4613"/>
                </a:lnTo>
                <a:lnTo>
                  <a:pt x="60259" y="15632"/>
                </a:lnTo>
                <a:lnTo>
                  <a:pt x="39171" y="41567"/>
                </a:lnTo>
                <a:lnTo>
                  <a:pt x="11531" y="97732"/>
                </a:lnTo>
                <a:lnTo>
                  <a:pt x="2636" y="138162"/>
                </a:lnTo>
                <a:lnTo>
                  <a:pt x="0" y="185367"/>
                </a:lnTo>
                <a:lnTo>
                  <a:pt x="5622" y="209831"/>
                </a:lnTo>
                <a:lnTo>
                  <a:pt x="21942" y="236757"/>
                </a:lnTo>
                <a:lnTo>
                  <a:pt x="36042" y="250999"/>
                </a:lnTo>
                <a:lnTo>
                  <a:pt x="54006" y="261227"/>
                </a:lnTo>
                <a:lnTo>
                  <a:pt x="62541" y="262083"/>
                </a:lnTo>
                <a:lnTo>
                  <a:pt x="78262" y="256795"/>
                </a:lnTo>
                <a:lnTo>
                  <a:pt x="89929" y="240407"/>
                </a:lnTo>
                <a:lnTo>
                  <a:pt x="110705" y="186742"/>
                </a:lnTo>
                <a:lnTo>
                  <a:pt x="132208" y="123429"/>
                </a:lnTo>
                <a:lnTo>
                  <a:pt x="143161" y="75065"/>
                </a:lnTo>
                <a:lnTo>
                  <a:pt x="151261" y="15469"/>
                </a:lnTo>
                <a:lnTo>
                  <a:pt x="151943" y="10507"/>
                </a:lnTo>
                <a:lnTo>
                  <a:pt x="149582" y="17472"/>
                </a:lnTo>
                <a:lnTo>
                  <a:pt x="146940" y="67307"/>
                </a:lnTo>
                <a:lnTo>
                  <a:pt x="149537" y="123424"/>
                </a:lnTo>
                <a:lnTo>
                  <a:pt x="160969" y="179569"/>
                </a:lnTo>
                <a:lnTo>
                  <a:pt x="175661" y="226144"/>
                </a:lnTo>
                <a:lnTo>
                  <a:pt x="193337" y="250300"/>
                </a:lnTo>
                <a:lnTo>
                  <a:pt x="219989" y="270814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405851" y="2712334"/>
            <a:ext cx="100347" cy="98775"/>
          </a:xfrm>
          <a:custGeom>
            <a:avLst/>
            <a:gdLst/>
            <a:ahLst/>
            <a:cxnLst/>
            <a:rect l="0" t="0" r="0" b="0"/>
            <a:pathLst>
              <a:path w="100347" h="98775">
                <a:moveTo>
                  <a:pt x="5589" y="98774"/>
                </a:moveTo>
                <a:lnTo>
                  <a:pt x="0" y="82007"/>
                </a:lnTo>
                <a:lnTo>
                  <a:pt x="2113" y="49223"/>
                </a:lnTo>
                <a:lnTo>
                  <a:pt x="15738" y="15462"/>
                </a:lnTo>
                <a:lnTo>
                  <a:pt x="24053" y="8138"/>
                </a:lnTo>
                <a:lnTo>
                  <a:pt x="45771" y="0"/>
                </a:lnTo>
                <a:lnTo>
                  <a:pt x="67901" y="2622"/>
                </a:lnTo>
                <a:lnTo>
                  <a:pt x="100346" y="14546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348269" y="2802775"/>
            <a:ext cx="202448" cy="223043"/>
          </a:xfrm>
          <a:custGeom>
            <a:avLst/>
            <a:gdLst/>
            <a:ahLst/>
            <a:cxnLst/>
            <a:rect l="0" t="0" r="0" b="0"/>
            <a:pathLst>
              <a:path w="202448" h="223043">
                <a:moveTo>
                  <a:pt x="63171" y="8333"/>
                </a:moveTo>
                <a:lnTo>
                  <a:pt x="100649" y="0"/>
                </a:lnTo>
                <a:lnTo>
                  <a:pt x="124282" y="1120"/>
                </a:lnTo>
                <a:lnTo>
                  <a:pt x="168049" y="20903"/>
                </a:lnTo>
                <a:lnTo>
                  <a:pt x="178713" y="27242"/>
                </a:lnTo>
                <a:lnTo>
                  <a:pt x="193682" y="46763"/>
                </a:lnTo>
                <a:lnTo>
                  <a:pt x="199311" y="58520"/>
                </a:lnTo>
                <a:lnTo>
                  <a:pt x="202447" y="84061"/>
                </a:lnTo>
                <a:lnTo>
                  <a:pt x="198771" y="109840"/>
                </a:lnTo>
                <a:lnTo>
                  <a:pt x="170874" y="165763"/>
                </a:lnTo>
                <a:lnTo>
                  <a:pt x="144996" y="192110"/>
                </a:lnTo>
                <a:lnTo>
                  <a:pt x="94440" y="217686"/>
                </a:lnTo>
                <a:lnTo>
                  <a:pt x="73559" y="223042"/>
                </a:lnTo>
                <a:lnTo>
                  <a:pt x="31558" y="216948"/>
                </a:lnTo>
                <a:lnTo>
                  <a:pt x="0" y="208375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 rot="18106199">
            <a:off x="4353467" y="2232041"/>
            <a:ext cx="379027" cy="779109"/>
          </a:xfrm>
          <a:custGeom>
            <a:avLst/>
            <a:gdLst/>
            <a:ahLst/>
            <a:cxnLst/>
            <a:rect l="0" t="0" r="0" b="0"/>
            <a:pathLst>
              <a:path w="379027" h="779109">
                <a:moveTo>
                  <a:pt x="0" y="779108"/>
                </a:moveTo>
                <a:lnTo>
                  <a:pt x="17958" y="725233"/>
                </a:lnTo>
                <a:lnTo>
                  <a:pt x="39811" y="662017"/>
                </a:lnTo>
                <a:lnTo>
                  <a:pt x="70811" y="601573"/>
                </a:lnTo>
                <a:lnTo>
                  <a:pt x="91153" y="549891"/>
                </a:lnTo>
                <a:lnTo>
                  <a:pt x="116488" y="494622"/>
                </a:lnTo>
                <a:lnTo>
                  <a:pt x="144023" y="438644"/>
                </a:lnTo>
                <a:lnTo>
                  <a:pt x="171992" y="383696"/>
                </a:lnTo>
                <a:lnTo>
                  <a:pt x="207064" y="321409"/>
                </a:lnTo>
                <a:lnTo>
                  <a:pt x="235137" y="266432"/>
                </a:lnTo>
                <a:lnTo>
                  <a:pt x="263213" y="210513"/>
                </a:lnTo>
                <a:lnTo>
                  <a:pt x="291289" y="154406"/>
                </a:lnTo>
                <a:lnTo>
                  <a:pt x="326384" y="98799"/>
                </a:lnTo>
                <a:lnTo>
                  <a:pt x="360309" y="51788"/>
                </a:lnTo>
                <a:lnTo>
                  <a:pt x="379026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V="1">
            <a:off x="4600955" y="3011170"/>
            <a:ext cx="200025" cy="1054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832603" y="2969005"/>
            <a:ext cx="52579" cy="210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4895722" y="1926717"/>
            <a:ext cx="863347" cy="103174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4853685" y="2937510"/>
            <a:ext cx="779018" cy="9895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643245" y="3863975"/>
            <a:ext cx="140030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5748528" y="1821433"/>
            <a:ext cx="1516126" cy="631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5898210" y="1284476"/>
            <a:ext cx="787386" cy="600126"/>
            <a:chOff x="5898210" y="1284476"/>
            <a:chExt cx="787386" cy="600126"/>
          </a:xfrm>
        </p:grpSpPr>
        <p:sp>
          <p:nvSpPr>
            <p:cNvPr id="46" name="Freeform 45"/>
            <p:cNvSpPr/>
            <p:nvPr/>
          </p:nvSpPr>
          <p:spPr>
            <a:xfrm>
              <a:off x="5898210" y="1473989"/>
              <a:ext cx="249138" cy="410613"/>
            </a:xfrm>
            <a:custGeom>
              <a:avLst/>
              <a:gdLst/>
              <a:ahLst/>
              <a:cxnLst/>
              <a:rect l="0" t="0" r="0" b="0"/>
              <a:pathLst>
                <a:path w="249138" h="410613">
                  <a:moveTo>
                    <a:pt x="18805" y="0"/>
                  </a:moveTo>
                  <a:lnTo>
                    <a:pt x="15686" y="42692"/>
                  </a:lnTo>
                  <a:lnTo>
                    <a:pt x="9741" y="95521"/>
                  </a:lnTo>
                  <a:lnTo>
                    <a:pt x="7396" y="153876"/>
                  </a:lnTo>
                  <a:lnTo>
                    <a:pt x="0" y="210463"/>
                  </a:lnTo>
                  <a:lnTo>
                    <a:pt x="1535" y="249533"/>
                  </a:lnTo>
                  <a:lnTo>
                    <a:pt x="6945" y="299765"/>
                  </a:lnTo>
                  <a:lnTo>
                    <a:pt x="8014" y="354748"/>
                  </a:lnTo>
                  <a:lnTo>
                    <a:pt x="7029" y="388470"/>
                  </a:lnTo>
                  <a:lnTo>
                    <a:pt x="5105" y="388831"/>
                  </a:lnTo>
                  <a:lnTo>
                    <a:pt x="2653" y="385563"/>
                  </a:lnTo>
                  <a:lnTo>
                    <a:pt x="3048" y="372573"/>
                  </a:lnTo>
                  <a:lnTo>
                    <a:pt x="8758" y="317128"/>
                  </a:lnTo>
                  <a:lnTo>
                    <a:pt x="22713" y="262771"/>
                  </a:lnTo>
                  <a:lnTo>
                    <a:pt x="54415" y="201370"/>
                  </a:lnTo>
                  <a:lnTo>
                    <a:pt x="94652" y="147574"/>
                  </a:lnTo>
                  <a:lnTo>
                    <a:pt x="124727" y="121455"/>
                  </a:lnTo>
                  <a:lnTo>
                    <a:pt x="161453" y="104487"/>
                  </a:lnTo>
                  <a:lnTo>
                    <a:pt x="185150" y="105320"/>
                  </a:lnTo>
                  <a:lnTo>
                    <a:pt x="206210" y="113490"/>
                  </a:lnTo>
                  <a:lnTo>
                    <a:pt x="223369" y="124919"/>
                  </a:lnTo>
                  <a:lnTo>
                    <a:pt x="235674" y="144037"/>
                  </a:lnTo>
                  <a:lnTo>
                    <a:pt x="243874" y="168132"/>
                  </a:lnTo>
                  <a:lnTo>
                    <a:pt x="249137" y="224847"/>
                  </a:lnTo>
                  <a:lnTo>
                    <a:pt x="244587" y="280851"/>
                  </a:lnTo>
                  <a:lnTo>
                    <a:pt x="239659" y="332944"/>
                  </a:lnTo>
                  <a:lnTo>
                    <a:pt x="231753" y="378242"/>
                  </a:lnTo>
                  <a:lnTo>
                    <a:pt x="229375" y="4106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82621" y="1589803"/>
              <a:ext cx="176592" cy="242053"/>
            </a:xfrm>
            <a:custGeom>
              <a:avLst/>
              <a:gdLst/>
              <a:ahLst/>
              <a:cxnLst/>
              <a:rect l="0" t="0" r="0" b="0"/>
              <a:pathLst>
                <a:path w="176592" h="242053">
                  <a:moveTo>
                    <a:pt x="102892" y="0"/>
                  </a:moveTo>
                  <a:lnTo>
                    <a:pt x="86124" y="5589"/>
                  </a:lnTo>
                  <a:lnTo>
                    <a:pt x="71653" y="17692"/>
                  </a:lnTo>
                  <a:lnTo>
                    <a:pt x="30191" y="65284"/>
                  </a:lnTo>
                  <a:lnTo>
                    <a:pt x="5682" y="125002"/>
                  </a:lnTo>
                  <a:lnTo>
                    <a:pt x="0" y="168709"/>
                  </a:lnTo>
                  <a:lnTo>
                    <a:pt x="3905" y="207525"/>
                  </a:lnTo>
                  <a:lnTo>
                    <a:pt x="15614" y="227154"/>
                  </a:lnTo>
                  <a:lnTo>
                    <a:pt x="23649" y="235664"/>
                  </a:lnTo>
                  <a:lnTo>
                    <a:pt x="33686" y="240167"/>
                  </a:lnTo>
                  <a:lnTo>
                    <a:pt x="57316" y="242052"/>
                  </a:lnTo>
                  <a:lnTo>
                    <a:pt x="67828" y="238577"/>
                  </a:lnTo>
                  <a:lnTo>
                    <a:pt x="85748" y="225357"/>
                  </a:lnTo>
                  <a:lnTo>
                    <a:pt x="98392" y="204664"/>
                  </a:lnTo>
                  <a:lnTo>
                    <a:pt x="116041" y="153251"/>
                  </a:lnTo>
                  <a:lnTo>
                    <a:pt x="121216" y="90800"/>
                  </a:lnTo>
                  <a:lnTo>
                    <a:pt x="112187" y="35310"/>
                  </a:lnTo>
                  <a:lnTo>
                    <a:pt x="109089" y="23540"/>
                  </a:lnTo>
                  <a:lnTo>
                    <a:pt x="107023" y="20372"/>
                  </a:lnTo>
                  <a:lnTo>
                    <a:pt x="105646" y="22940"/>
                  </a:lnTo>
                  <a:lnTo>
                    <a:pt x="104424" y="79276"/>
                  </a:lnTo>
                  <a:lnTo>
                    <a:pt x="117593" y="141807"/>
                  </a:lnTo>
                  <a:lnTo>
                    <a:pt x="133244" y="177327"/>
                  </a:lnTo>
                  <a:lnTo>
                    <a:pt x="149137" y="193066"/>
                  </a:lnTo>
                  <a:lnTo>
                    <a:pt x="176591" y="210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02779" y="1576906"/>
              <a:ext cx="114362" cy="209209"/>
            </a:xfrm>
            <a:custGeom>
              <a:avLst/>
              <a:gdLst/>
              <a:ahLst/>
              <a:cxnLst/>
              <a:rect l="0" t="0" r="0" b="0"/>
              <a:pathLst>
                <a:path w="114362" h="209209">
                  <a:moveTo>
                    <a:pt x="9076" y="23425"/>
                  </a:moveTo>
                  <a:lnTo>
                    <a:pt x="742" y="60903"/>
                  </a:lnTo>
                  <a:lnTo>
                    <a:pt x="4570" y="117916"/>
                  </a:lnTo>
                  <a:lnTo>
                    <a:pt x="8186" y="177097"/>
                  </a:lnTo>
                  <a:lnTo>
                    <a:pt x="8812" y="209208"/>
                  </a:lnTo>
                  <a:lnTo>
                    <a:pt x="7828" y="188696"/>
                  </a:lnTo>
                  <a:lnTo>
                    <a:pt x="0" y="133230"/>
                  </a:lnTo>
                  <a:lnTo>
                    <a:pt x="4" y="80253"/>
                  </a:lnTo>
                  <a:lnTo>
                    <a:pt x="13239" y="23976"/>
                  </a:lnTo>
                  <a:lnTo>
                    <a:pt x="18870" y="15604"/>
                  </a:lnTo>
                  <a:lnTo>
                    <a:pt x="34486" y="3181"/>
                  </a:lnTo>
                  <a:lnTo>
                    <a:pt x="53125" y="0"/>
                  </a:lnTo>
                  <a:lnTo>
                    <a:pt x="63008" y="789"/>
                  </a:lnTo>
                  <a:lnTo>
                    <a:pt x="80229" y="7906"/>
                  </a:lnTo>
                  <a:lnTo>
                    <a:pt x="94512" y="18867"/>
                  </a:lnTo>
                  <a:lnTo>
                    <a:pt x="114361" y="444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17953" y="1284476"/>
              <a:ext cx="167643" cy="484748"/>
            </a:xfrm>
            <a:custGeom>
              <a:avLst/>
              <a:gdLst/>
              <a:ahLst/>
              <a:cxnLst/>
              <a:rect l="0" t="0" r="0" b="0"/>
              <a:pathLst>
                <a:path w="167643" h="484748">
                  <a:moveTo>
                    <a:pt x="157114" y="0"/>
                  </a:moveTo>
                  <a:lnTo>
                    <a:pt x="157114" y="57264"/>
                  </a:lnTo>
                  <a:lnTo>
                    <a:pt x="157114" y="118156"/>
                  </a:lnTo>
                  <a:lnTo>
                    <a:pt x="157114" y="176414"/>
                  </a:lnTo>
                  <a:lnTo>
                    <a:pt x="157114" y="225926"/>
                  </a:lnTo>
                  <a:lnTo>
                    <a:pt x="155944" y="276471"/>
                  </a:lnTo>
                  <a:lnTo>
                    <a:pt x="148781" y="339185"/>
                  </a:lnTo>
                  <a:lnTo>
                    <a:pt x="147019" y="401962"/>
                  </a:lnTo>
                  <a:lnTo>
                    <a:pt x="148044" y="408354"/>
                  </a:lnTo>
                  <a:lnTo>
                    <a:pt x="149897" y="409107"/>
                  </a:lnTo>
                  <a:lnTo>
                    <a:pt x="152303" y="406099"/>
                  </a:lnTo>
                  <a:lnTo>
                    <a:pt x="150099" y="373920"/>
                  </a:lnTo>
                  <a:lnTo>
                    <a:pt x="137705" y="321389"/>
                  </a:lnTo>
                  <a:lnTo>
                    <a:pt x="126651" y="302327"/>
                  </a:lnTo>
                  <a:lnTo>
                    <a:pt x="110819" y="289176"/>
                  </a:lnTo>
                  <a:lnTo>
                    <a:pt x="101685" y="284031"/>
                  </a:lnTo>
                  <a:lnTo>
                    <a:pt x="92086" y="282941"/>
                  </a:lnTo>
                  <a:lnTo>
                    <a:pt x="72061" y="287968"/>
                  </a:lnTo>
                  <a:lnTo>
                    <a:pt x="39014" y="310260"/>
                  </a:lnTo>
                  <a:lnTo>
                    <a:pt x="18267" y="331485"/>
                  </a:lnTo>
                  <a:lnTo>
                    <a:pt x="8447" y="349708"/>
                  </a:lnTo>
                  <a:lnTo>
                    <a:pt x="1016" y="398408"/>
                  </a:lnTo>
                  <a:lnTo>
                    <a:pt x="0" y="425465"/>
                  </a:lnTo>
                  <a:lnTo>
                    <a:pt x="5788" y="446849"/>
                  </a:lnTo>
                  <a:lnTo>
                    <a:pt x="17328" y="464152"/>
                  </a:lnTo>
                  <a:lnTo>
                    <a:pt x="34156" y="479641"/>
                  </a:lnTo>
                  <a:lnTo>
                    <a:pt x="44727" y="483537"/>
                  </a:lnTo>
                  <a:lnTo>
                    <a:pt x="68949" y="484747"/>
                  </a:lnTo>
                  <a:lnTo>
                    <a:pt x="103305" y="473262"/>
                  </a:lnTo>
                  <a:lnTo>
                    <a:pt x="130122" y="449452"/>
                  </a:lnTo>
                  <a:lnTo>
                    <a:pt x="151739" y="409965"/>
                  </a:lnTo>
                  <a:lnTo>
                    <a:pt x="167642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759088" y="3284891"/>
            <a:ext cx="1061955" cy="874303"/>
            <a:chOff x="5759088" y="3284891"/>
            <a:chExt cx="1061955" cy="874303"/>
          </a:xfrm>
        </p:grpSpPr>
        <p:sp>
          <p:nvSpPr>
            <p:cNvPr id="51" name="Freeform 50"/>
            <p:cNvSpPr/>
            <p:nvPr/>
          </p:nvSpPr>
          <p:spPr>
            <a:xfrm>
              <a:off x="5759088" y="3432297"/>
              <a:ext cx="366146" cy="367621"/>
            </a:xfrm>
            <a:custGeom>
              <a:avLst/>
              <a:gdLst/>
              <a:ahLst/>
              <a:cxnLst/>
              <a:rect l="0" t="0" r="0" b="0"/>
              <a:pathLst>
                <a:path w="366146" h="367621">
                  <a:moveTo>
                    <a:pt x="0" y="189506"/>
                  </a:moveTo>
                  <a:lnTo>
                    <a:pt x="16788" y="245720"/>
                  </a:lnTo>
                  <a:lnTo>
                    <a:pt x="20214" y="304291"/>
                  </a:lnTo>
                  <a:lnTo>
                    <a:pt x="19776" y="367185"/>
                  </a:lnTo>
                  <a:lnTo>
                    <a:pt x="17863" y="367620"/>
                  </a:lnTo>
                  <a:lnTo>
                    <a:pt x="15418" y="364401"/>
                  </a:lnTo>
                  <a:lnTo>
                    <a:pt x="11977" y="331924"/>
                  </a:lnTo>
                  <a:lnTo>
                    <a:pt x="18050" y="268547"/>
                  </a:lnTo>
                  <a:lnTo>
                    <a:pt x="20166" y="217085"/>
                  </a:lnTo>
                  <a:lnTo>
                    <a:pt x="21963" y="165962"/>
                  </a:lnTo>
                  <a:lnTo>
                    <a:pt x="30554" y="121829"/>
                  </a:lnTo>
                  <a:lnTo>
                    <a:pt x="47397" y="87175"/>
                  </a:lnTo>
                  <a:lnTo>
                    <a:pt x="60449" y="69546"/>
                  </a:lnTo>
                  <a:lnTo>
                    <a:pt x="68376" y="65079"/>
                  </a:lnTo>
                  <a:lnTo>
                    <a:pt x="86541" y="63235"/>
                  </a:lnTo>
                  <a:lnTo>
                    <a:pt x="103194" y="69434"/>
                  </a:lnTo>
                  <a:lnTo>
                    <a:pt x="110909" y="74363"/>
                  </a:lnTo>
                  <a:lnTo>
                    <a:pt x="122602" y="89198"/>
                  </a:lnTo>
                  <a:lnTo>
                    <a:pt x="139641" y="132907"/>
                  </a:lnTo>
                  <a:lnTo>
                    <a:pt x="145867" y="187771"/>
                  </a:lnTo>
                  <a:lnTo>
                    <a:pt x="146945" y="224997"/>
                  </a:lnTo>
                  <a:lnTo>
                    <a:pt x="149604" y="205351"/>
                  </a:lnTo>
                  <a:lnTo>
                    <a:pt x="171100" y="148323"/>
                  </a:lnTo>
                  <a:lnTo>
                    <a:pt x="194238" y="97056"/>
                  </a:lnTo>
                  <a:lnTo>
                    <a:pt x="224458" y="44989"/>
                  </a:lnTo>
                  <a:lnTo>
                    <a:pt x="263876" y="6152"/>
                  </a:lnTo>
                  <a:lnTo>
                    <a:pt x="287684" y="0"/>
                  </a:lnTo>
                  <a:lnTo>
                    <a:pt x="311523" y="2336"/>
                  </a:lnTo>
                  <a:lnTo>
                    <a:pt x="329917" y="11173"/>
                  </a:lnTo>
                  <a:lnTo>
                    <a:pt x="342772" y="29138"/>
                  </a:lnTo>
                  <a:lnTo>
                    <a:pt x="360556" y="84389"/>
                  </a:lnTo>
                  <a:lnTo>
                    <a:pt x="366145" y="134443"/>
                  </a:lnTo>
                  <a:lnTo>
                    <a:pt x="362211" y="186319"/>
                  </a:lnTo>
                  <a:lnTo>
                    <a:pt x="359226" y="238735"/>
                  </a:lnTo>
                  <a:lnTo>
                    <a:pt x="358217" y="300442"/>
                  </a:lnTo>
                  <a:lnTo>
                    <a:pt x="357969" y="35796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72680" y="3558495"/>
              <a:ext cx="162989" cy="254331"/>
            </a:xfrm>
            <a:custGeom>
              <a:avLst/>
              <a:gdLst/>
              <a:ahLst/>
              <a:cxnLst/>
              <a:rect l="0" t="0" r="0" b="0"/>
              <a:pathLst>
                <a:path w="162989" h="254331">
                  <a:moveTo>
                    <a:pt x="60190" y="200178"/>
                  </a:moveTo>
                  <a:lnTo>
                    <a:pt x="43422" y="194589"/>
                  </a:lnTo>
                  <a:lnTo>
                    <a:pt x="28951" y="182487"/>
                  </a:lnTo>
                  <a:lnTo>
                    <a:pt x="10770" y="155942"/>
                  </a:lnTo>
                  <a:lnTo>
                    <a:pt x="3131" y="133724"/>
                  </a:lnTo>
                  <a:lnTo>
                    <a:pt x="0" y="90671"/>
                  </a:lnTo>
                  <a:lnTo>
                    <a:pt x="7131" y="54648"/>
                  </a:lnTo>
                  <a:lnTo>
                    <a:pt x="17501" y="32553"/>
                  </a:lnTo>
                  <a:lnTo>
                    <a:pt x="36148" y="14154"/>
                  </a:lnTo>
                  <a:lnTo>
                    <a:pt x="47671" y="5972"/>
                  </a:lnTo>
                  <a:lnTo>
                    <a:pt x="72954" y="0"/>
                  </a:lnTo>
                  <a:lnTo>
                    <a:pt x="86247" y="46"/>
                  </a:lnTo>
                  <a:lnTo>
                    <a:pt x="110375" y="9455"/>
                  </a:lnTo>
                  <a:lnTo>
                    <a:pt x="130458" y="25335"/>
                  </a:lnTo>
                  <a:lnTo>
                    <a:pt x="143283" y="44092"/>
                  </a:lnTo>
                  <a:lnTo>
                    <a:pt x="159879" y="93134"/>
                  </a:lnTo>
                  <a:lnTo>
                    <a:pt x="162988" y="120237"/>
                  </a:lnTo>
                  <a:lnTo>
                    <a:pt x="153560" y="167393"/>
                  </a:lnTo>
                  <a:lnTo>
                    <a:pt x="135948" y="207232"/>
                  </a:lnTo>
                  <a:lnTo>
                    <a:pt x="110323" y="235673"/>
                  </a:lnTo>
                  <a:lnTo>
                    <a:pt x="80504" y="253329"/>
                  </a:lnTo>
                  <a:lnTo>
                    <a:pt x="71393" y="254330"/>
                  </a:lnTo>
                  <a:lnTo>
                    <a:pt x="39133" y="24229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90798" y="3295419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16788" y="63450"/>
                  </a:lnTo>
                  <a:lnTo>
                    <a:pt x="19792" y="110957"/>
                  </a:lnTo>
                  <a:lnTo>
                    <a:pt x="20682" y="163248"/>
                  </a:lnTo>
                  <a:lnTo>
                    <a:pt x="20946" y="221505"/>
                  </a:lnTo>
                  <a:lnTo>
                    <a:pt x="21024" y="277501"/>
                  </a:lnTo>
                  <a:lnTo>
                    <a:pt x="21047" y="336856"/>
                  </a:lnTo>
                  <a:lnTo>
                    <a:pt x="21054" y="392008"/>
                  </a:lnTo>
                  <a:lnTo>
                    <a:pt x="24176" y="453687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89472" y="3284891"/>
              <a:ext cx="137517" cy="516314"/>
            </a:xfrm>
            <a:custGeom>
              <a:avLst/>
              <a:gdLst/>
              <a:ahLst/>
              <a:cxnLst/>
              <a:rect l="0" t="0" r="0" b="0"/>
              <a:pathLst>
                <a:path w="137517" h="516314">
                  <a:moveTo>
                    <a:pt x="132953" y="0"/>
                  </a:moveTo>
                  <a:lnTo>
                    <a:pt x="127363" y="16767"/>
                  </a:lnTo>
                  <a:lnTo>
                    <a:pt x="127739" y="34358"/>
                  </a:lnTo>
                  <a:lnTo>
                    <a:pt x="131923" y="79836"/>
                  </a:lnTo>
                  <a:lnTo>
                    <a:pt x="125513" y="136219"/>
                  </a:lnTo>
                  <a:lnTo>
                    <a:pt x="123339" y="191270"/>
                  </a:lnTo>
                  <a:lnTo>
                    <a:pt x="122695" y="245145"/>
                  </a:lnTo>
                  <a:lnTo>
                    <a:pt x="122505" y="298153"/>
                  </a:lnTo>
                  <a:lnTo>
                    <a:pt x="122447" y="349734"/>
                  </a:lnTo>
                  <a:lnTo>
                    <a:pt x="125549" y="406558"/>
                  </a:lnTo>
                  <a:lnTo>
                    <a:pt x="128017" y="418438"/>
                  </a:lnTo>
                  <a:lnTo>
                    <a:pt x="130832" y="422848"/>
                  </a:lnTo>
                  <a:lnTo>
                    <a:pt x="133878" y="422279"/>
                  </a:lnTo>
                  <a:lnTo>
                    <a:pt x="137079" y="418389"/>
                  </a:lnTo>
                  <a:lnTo>
                    <a:pt x="137516" y="401590"/>
                  </a:lnTo>
                  <a:lnTo>
                    <a:pt x="125148" y="347639"/>
                  </a:lnTo>
                  <a:lnTo>
                    <a:pt x="108283" y="294824"/>
                  </a:lnTo>
                  <a:lnTo>
                    <a:pt x="95082" y="279991"/>
                  </a:lnTo>
                  <a:lnTo>
                    <a:pt x="86649" y="274398"/>
                  </a:lnTo>
                  <a:lnTo>
                    <a:pt x="77517" y="273009"/>
                  </a:lnTo>
                  <a:lnTo>
                    <a:pt x="58012" y="277705"/>
                  </a:lnTo>
                  <a:lnTo>
                    <a:pt x="43884" y="290711"/>
                  </a:lnTo>
                  <a:lnTo>
                    <a:pt x="14162" y="346166"/>
                  </a:lnTo>
                  <a:lnTo>
                    <a:pt x="0" y="400524"/>
                  </a:lnTo>
                  <a:lnTo>
                    <a:pt x="362" y="442328"/>
                  </a:lnTo>
                  <a:lnTo>
                    <a:pt x="6173" y="467991"/>
                  </a:lnTo>
                  <a:lnTo>
                    <a:pt x="22599" y="495593"/>
                  </a:lnTo>
                  <a:lnTo>
                    <a:pt x="35553" y="511162"/>
                  </a:lnTo>
                  <a:lnTo>
                    <a:pt x="43454" y="515080"/>
                  </a:lnTo>
                  <a:lnTo>
                    <a:pt x="61590" y="516313"/>
                  </a:lnTo>
                  <a:lnTo>
                    <a:pt x="91531" y="510431"/>
                  </a:lnTo>
                  <a:lnTo>
                    <a:pt x="132953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27669" y="3590217"/>
              <a:ext cx="293374" cy="568977"/>
            </a:xfrm>
            <a:custGeom>
              <a:avLst/>
              <a:gdLst/>
              <a:ahLst/>
              <a:cxnLst/>
              <a:rect l="0" t="0" r="0" b="0"/>
              <a:pathLst>
                <a:path w="293374" h="568977">
                  <a:moveTo>
                    <a:pt x="200041" y="0"/>
                  </a:moveTo>
                  <a:lnTo>
                    <a:pt x="188862" y="16768"/>
                  </a:lnTo>
                  <a:lnTo>
                    <a:pt x="181911" y="55141"/>
                  </a:lnTo>
                  <a:lnTo>
                    <a:pt x="179562" y="113274"/>
                  </a:lnTo>
                  <a:lnTo>
                    <a:pt x="182218" y="173631"/>
                  </a:lnTo>
                  <a:lnTo>
                    <a:pt x="184649" y="185944"/>
                  </a:lnTo>
                  <a:lnTo>
                    <a:pt x="189779" y="195322"/>
                  </a:lnTo>
                  <a:lnTo>
                    <a:pt x="204839" y="208863"/>
                  </a:lnTo>
                  <a:lnTo>
                    <a:pt x="212598" y="210602"/>
                  </a:lnTo>
                  <a:lnTo>
                    <a:pt x="220111" y="209422"/>
                  </a:lnTo>
                  <a:lnTo>
                    <a:pt x="227458" y="206295"/>
                  </a:lnTo>
                  <a:lnTo>
                    <a:pt x="248978" y="185127"/>
                  </a:lnTo>
                  <a:lnTo>
                    <a:pt x="268806" y="138127"/>
                  </a:lnTo>
                  <a:lnTo>
                    <a:pt x="283987" y="83783"/>
                  </a:lnTo>
                  <a:lnTo>
                    <a:pt x="293373" y="25678"/>
                  </a:lnTo>
                  <a:lnTo>
                    <a:pt x="291396" y="69283"/>
                  </a:lnTo>
                  <a:lnTo>
                    <a:pt x="286380" y="120744"/>
                  </a:lnTo>
                  <a:lnTo>
                    <a:pt x="284895" y="174206"/>
                  </a:lnTo>
                  <a:lnTo>
                    <a:pt x="278803" y="228604"/>
                  </a:lnTo>
                  <a:lnTo>
                    <a:pt x="273570" y="281549"/>
                  </a:lnTo>
                  <a:lnTo>
                    <a:pt x="262485" y="333949"/>
                  </a:lnTo>
                  <a:lnTo>
                    <a:pt x="245568" y="396400"/>
                  </a:lnTo>
                  <a:lnTo>
                    <a:pt x="228104" y="452240"/>
                  </a:lnTo>
                  <a:lnTo>
                    <a:pt x="205671" y="493574"/>
                  </a:lnTo>
                  <a:lnTo>
                    <a:pt x="156419" y="547280"/>
                  </a:lnTo>
                  <a:lnTo>
                    <a:pt x="136200" y="563380"/>
                  </a:lnTo>
                  <a:lnTo>
                    <a:pt x="112395" y="568976"/>
                  </a:lnTo>
                  <a:lnTo>
                    <a:pt x="87388" y="566394"/>
                  </a:lnTo>
                  <a:lnTo>
                    <a:pt x="54748" y="551786"/>
                  </a:lnTo>
                  <a:lnTo>
                    <a:pt x="29739" y="531470"/>
                  </a:lnTo>
                  <a:lnTo>
                    <a:pt x="9851" y="50491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085264" y="2484725"/>
            <a:ext cx="242156" cy="1010737"/>
            <a:chOff x="5085264" y="2484725"/>
            <a:chExt cx="242156" cy="1010737"/>
          </a:xfrm>
        </p:grpSpPr>
        <p:sp>
          <p:nvSpPr>
            <p:cNvPr id="57" name="Freeform 56"/>
            <p:cNvSpPr/>
            <p:nvPr/>
          </p:nvSpPr>
          <p:spPr>
            <a:xfrm>
              <a:off x="5295834" y="248472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5068" y="149356"/>
                  </a:lnTo>
                  <a:lnTo>
                    <a:pt x="1001" y="206754"/>
                  </a:lnTo>
                  <a:lnTo>
                    <a:pt x="198" y="2631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74777" y="290586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657" y="149356"/>
                  </a:lnTo>
                  <a:lnTo>
                    <a:pt x="3318" y="200688"/>
                  </a:lnTo>
                  <a:lnTo>
                    <a:pt x="656" y="25536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06362" y="337964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4" y="37478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85264" y="3033815"/>
              <a:ext cx="147400" cy="124499"/>
            </a:xfrm>
            <a:custGeom>
              <a:avLst/>
              <a:gdLst/>
              <a:ahLst/>
              <a:cxnLst/>
              <a:rect l="0" t="0" r="0" b="0"/>
              <a:pathLst>
                <a:path w="147400" h="124499">
                  <a:moveTo>
                    <a:pt x="0" y="29977"/>
                  </a:moveTo>
                  <a:lnTo>
                    <a:pt x="2340" y="63599"/>
                  </a:lnTo>
                  <a:lnTo>
                    <a:pt x="11178" y="88594"/>
                  </a:lnTo>
                  <a:lnTo>
                    <a:pt x="26025" y="109062"/>
                  </a:lnTo>
                  <a:lnTo>
                    <a:pt x="34897" y="117795"/>
                  </a:lnTo>
                  <a:lnTo>
                    <a:pt x="45492" y="122448"/>
                  </a:lnTo>
                  <a:lnTo>
                    <a:pt x="69741" y="124498"/>
                  </a:lnTo>
                  <a:lnTo>
                    <a:pt x="89878" y="118390"/>
                  </a:lnTo>
                  <a:lnTo>
                    <a:pt x="98523" y="113485"/>
                  </a:lnTo>
                  <a:lnTo>
                    <a:pt x="101947" y="105537"/>
                  </a:lnTo>
                  <a:lnTo>
                    <a:pt x="99512" y="84226"/>
                  </a:lnTo>
                  <a:lnTo>
                    <a:pt x="79398" y="51511"/>
                  </a:lnTo>
                  <a:lnTo>
                    <a:pt x="32883" y="0"/>
                  </a:lnTo>
                  <a:lnTo>
                    <a:pt x="41849" y="6407"/>
                  </a:lnTo>
                  <a:lnTo>
                    <a:pt x="67381" y="15065"/>
                  </a:lnTo>
                  <a:lnTo>
                    <a:pt x="102893" y="16980"/>
                  </a:lnTo>
                  <a:lnTo>
                    <a:pt x="147399" y="892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06321" y="2910622"/>
              <a:ext cx="126343" cy="94801"/>
            </a:xfrm>
            <a:custGeom>
              <a:avLst/>
              <a:gdLst/>
              <a:ahLst/>
              <a:cxnLst/>
              <a:rect l="0" t="0" r="0" b="0"/>
              <a:pathLst>
                <a:path w="126343" h="94801">
                  <a:moveTo>
                    <a:pt x="0" y="68942"/>
                  </a:moveTo>
                  <a:lnTo>
                    <a:pt x="53028" y="83597"/>
                  </a:lnTo>
                  <a:lnTo>
                    <a:pt x="95049" y="94800"/>
                  </a:lnTo>
                  <a:lnTo>
                    <a:pt x="94951" y="94370"/>
                  </a:lnTo>
                  <a:lnTo>
                    <a:pt x="40893" y="60947"/>
                  </a:lnTo>
                  <a:lnTo>
                    <a:pt x="15756" y="34988"/>
                  </a:lnTo>
                  <a:lnTo>
                    <a:pt x="11673" y="25249"/>
                  </a:lnTo>
                  <a:lnTo>
                    <a:pt x="10258" y="5069"/>
                  </a:lnTo>
                  <a:lnTo>
                    <a:pt x="13857" y="624"/>
                  </a:lnTo>
                  <a:lnTo>
                    <a:pt x="19767" y="0"/>
                  </a:lnTo>
                  <a:lnTo>
                    <a:pt x="77630" y="13598"/>
                  </a:lnTo>
                  <a:lnTo>
                    <a:pt x="126342" y="163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37906" y="2726880"/>
              <a:ext cx="139964" cy="128641"/>
            </a:xfrm>
            <a:custGeom>
              <a:avLst/>
              <a:gdLst/>
              <a:ahLst/>
              <a:cxnLst/>
              <a:rect l="0" t="0" r="0" b="0"/>
              <a:pathLst>
                <a:path w="139964" h="128641">
                  <a:moveTo>
                    <a:pt x="0" y="0"/>
                  </a:moveTo>
                  <a:lnTo>
                    <a:pt x="11179" y="16768"/>
                  </a:lnTo>
                  <a:lnTo>
                    <a:pt x="19151" y="21708"/>
                  </a:lnTo>
                  <a:lnTo>
                    <a:pt x="40487" y="27196"/>
                  </a:lnTo>
                  <a:lnTo>
                    <a:pt x="73218" y="24696"/>
                  </a:lnTo>
                  <a:lnTo>
                    <a:pt x="78058" y="21143"/>
                  </a:lnTo>
                  <a:lnTo>
                    <a:pt x="78945" y="16435"/>
                  </a:lnTo>
                  <a:lnTo>
                    <a:pt x="77197" y="10957"/>
                  </a:lnTo>
                  <a:lnTo>
                    <a:pt x="72522" y="9645"/>
                  </a:lnTo>
                  <a:lnTo>
                    <a:pt x="57969" y="14425"/>
                  </a:lnTo>
                  <a:lnTo>
                    <a:pt x="46041" y="27468"/>
                  </a:lnTo>
                  <a:lnTo>
                    <a:pt x="38011" y="46134"/>
                  </a:lnTo>
                  <a:lnTo>
                    <a:pt x="34660" y="81780"/>
                  </a:lnTo>
                  <a:lnTo>
                    <a:pt x="38021" y="104197"/>
                  </a:lnTo>
                  <a:lnTo>
                    <a:pt x="44065" y="112749"/>
                  </a:lnTo>
                  <a:lnTo>
                    <a:pt x="63258" y="125370"/>
                  </a:lnTo>
                  <a:lnTo>
                    <a:pt x="84267" y="128640"/>
                  </a:lnTo>
                  <a:lnTo>
                    <a:pt x="104133" y="125024"/>
                  </a:lnTo>
                  <a:lnTo>
                    <a:pt x="120761" y="115618"/>
                  </a:lnTo>
                  <a:lnTo>
                    <a:pt x="132831" y="100519"/>
                  </a:lnTo>
                  <a:lnTo>
                    <a:pt x="137687" y="91579"/>
                  </a:lnTo>
                  <a:lnTo>
                    <a:pt x="139963" y="72288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063585" y="3126963"/>
            <a:ext cx="3379649" cy="2526841"/>
            <a:chOff x="2063585" y="3126963"/>
            <a:chExt cx="3379649" cy="2526841"/>
          </a:xfrm>
        </p:grpSpPr>
        <p:sp>
          <p:nvSpPr>
            <p:cNvPr id="64" name="Freeform 63"/>
            <p:cNvSpPr/>
            <p:nvPr/>
          </p:nvSpPr>
          <p:spPr>
            <a:xfrm>
              <a:off x="2063585" y="3126963"/>
              <a:ext cx="1042322" cy="1031794"/>
            </a:xfrm>
            <a:custGeom>
              <a:avLst/>
              <a:gdLst/>
              <a:ahLst/>
              <a:cxnLst/>
              <a:rect l="0" t="0" r="0" b="0"/>
              <a:pathLst>
                <a:path w="1042322" h="1031794">
                  <a:moveTo>
                    <a:pt x="0" y="0"/>
                  </a:moveTo>
                  <a:lnTo>
                    <a:pt x="55088" y="55088"/>
                  </a:lnTo>
                  <a:lnTo>
                    <a:pt x="115635" y="115635"/>
                  </a:lnTo>
                  <a:lnTo>
                    <a:pt x="170525" y="164936"/>
                  </a:lnTo>
                  <a:lnTo>
                    <a:pt x="222744" y="221714"/>
                  </a:lnTo>
                  <a:lnTo>
                    <a:pt x="284414" y="284324"/>
                  </a:lnTo>
                  <a:lnTo>
                    <a:pt x="336931" y="340039"/>
                  </a:lnTo>
                  <a:lnTo>
                    <a:pt x="379030" y="393682"/>
                  </a:lnTo>
                  <a:lnTo>
                    <a:pt x="440002" y="455002"/>
                  </a:lnTo>
                  <a:lnTo>
                    <a:pt x="502956" y="514810"/>
                  </a:lnTo>
                  <a:lnTo>
                    <a:pt x="558227" y="560916"/>
                  </a:lnTo>
                  <a:lnTo>
                    <a:pt x="614205" y="609147"/>
                  </a:lnTo>
                  <a:lnTo>
                    <a:pt x="676025" y="671431"/>
                  </a:lnTo>
                  <a:lnTo>
                    <a:pt x="735898" y="733387"/>
                  </a:lnTo>
                  <a:lnTo>
                    <a:pt x="789493" y="789163"/>
                  </a:lnTo>
                  <a:lnTo>
                    <a:pt x="842261" y="842217"/>
                  </a:lnTo>
                  <a:lnTo>
                    <a:pt x="902330" y="893993"/>
                  </a:lnTo>
                  <a:lnTo>
                    <a:pt x="961481" y="951038"/>
                  </a:lnTo>
                  <a:lnTo>
                    <a:pt x="1013848" y="1008539"/>
                  </a:lnTo>
                  <a:lnTo>
                    <a:pt x="1042321" y="103179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00497" y="3208418"/>
              <a:ext cx="305327" cy="129116"/>
            </a:xfrm>
            <a:custGeom>
              <a:avLst/>
              <a:gdLst/>
              <a:ahLst/>
              <a:cxnLst/>
              <a:rect l="0" t="0" r="0" b="0"/>
              <a:pathLst>
                <a:path w="305327" h="129116">
                  <a:moveTo>
                    <a:pt x="0" y="13302"/>
                  </a:moveTo>
                  <a:lnTo>
                    <a:pt x="11178" y="2123"/>
                  </a:lnTo>
                  <a:lnTo>
                    <a:pt x="17981" y="0"/>
                  </a:lnTo>
                  <a:lnTo>
                    <a:pt x="44322" y="2602"/>
                  </a:lnTo>
                  <a:lnTo>
                    <a:pt x="100636" y="22840"/>
                  </a:lnTo>
                  <a:lnTo>
                    <a:pt x="160435" y="55748"/>
                  </a:lnTo>
                  <a:lnTo>
                    <a:pt x="222590" y="94439"/>
                  </a:lnTo>
                  <a:lnTo>
                    <a:pt x="281281" y="123529"/>
                  </a:lnTo>
                  <a:lnTo>
                    <a:pt x="305326" y="12911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89969" y="3211191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168456" y="0"/>
                  </a:moveTo>
                  <a:lnTo>
                    <a:pt x="132539" y="59941"/>
                  </a:lnTo>
                  <a:lnTo>
                    <a:pt x="98157" y="112067"/>
                  </a:lnTo>
                  <a:lnTo>
                    <a:pt x="63156" y="167963"/>
                  </a:lnTo>
                  <a:lnTo>
                    <a:pt x="35309" y="22103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57252" y="3295419"/>
              <a:ext cx="164861" cy="368499"/>
            </a:xfrm>
            <a:custGeom>
              <a:avLst/>
              <a:gdLst/>
              <a:ahLst/>
              <a:cxnLst/>
              <a:rect l="0" t="0" r="0" b="0"/>
              <a:pathLst>
                <a:path w="164861" h="368499">
                  <a:moveTo>
                    <a:pt x="127514" y="0"/>
                  </a:moveTo>
                  <a:lnTo>
                    <a:pt x="101151" y="61111"/>
                  </a:lnTo>
                  <a:lnTo>
                    <a:pt x="67616" y="115542"/>
                  </a:lnTo>
                  <a:lnTo>
                    <a:pt x="32727" y="176754"/>
                  </a:lnTo>
                  <a:lnTo>
                    <a:pt x="4676" y="215069"/>
                  </a:lnTo>
                  <a:lnTo>
                    <a:pt x="1168" y="217079"/>
                  </a:lnTo>
                  <a:lnTo>
                    <a:pt x="0" y="214909"/>
                  </a:lnTo>
                  <a:lnTo>
                    <a:pt x="391" y="209953"/>
                  </a:lnTo>
                  <a:lnTo>
                    <a:pt x="12119" y="186211"/>
                  </a:lnTo>
                  <a:lnTo>
                    <a:pt x="36001" y="162538"/>
                  </a:lnTo>
                  <a:lnTo>
                    <a:pt x="85827" y="137940"/>
                  </a:lnTo>
                  <a:lnTo>
                    <a:pt x="106647" y="132667"/>
                  </a:lnTo>
                  <a:lnTo>
                    <a:pt x="127599" y="134222"/>
                  </a:lnTo>
                  <a:lnTo>
                    <a:pt x="145490" y="141933"/>
                  </a:lnTo>
                  <a:lnTo>
                    <a:pt x="153536" y="147265"/>
                  </a:lnTo>
                  <a:lnTo>
                    <a:pt x="158900" y="155498"/>
                  </a:lnTo>
                  <a:lnTo>
                    <a:pt x="164860" y="177125"/>
                  </a:lnTo>
                  <a:lnTo>
                    <a:pt x="162626" y="210019"/>
                  </a:lnTo>
                  <a:lnTo>
                    <a:pt x="136659" y="271474"/>
                  </a:lnTo>
                  <a:lnTo>
                    <a:pt x="104104" y="315407"/>
                  </a:lnTo>
                  <a:lnTo>
                    <a:pt x="63879" y="348305"/>
                  </a:lnTo>
                  <a:lnTo>
                    <a:pt x="22229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37409" y="3568274"/>
              <a:ext cx="336913" cy="253571"/>
            </a:xfrm>
            <a:custGeom>
              <a:avLst/>
              <a:gdLst/>
              <a:ahLst/>
              <a:cxnLst/>
              <a:rect l="0" t="0" r="0" b="0"/>
              <a:pathLst>
                <a:path w="336913" h="253571">
                  <a:moveTo>
                    <a:pt x="0" y="11415"/>
                  </a:moveTo>
                  <a:lnTo>
                    <a:pt x="0" y="33772"/>
                  </a:lnTo>
                  <a:lnTo>
                    <a:pt x="11178" y="64442"/>
                  </a:lnTo>
                  <a:lnTo>
                    <a:pt x="34897" y="90168"/>
                  </a:lnTo>
                  <a:lnTo>
                    <a:pt x="57234" y="99059"/>
                  </a:lnTo>
                  <a:lnTo>
                    <a:pt x="69741" y="101429"/>
                  </a:lnTo>
                  <a:lnTo>
                    <a:pt x="92997" y="97825"/>
                  </a:lnTo>
                  <a:lnTo>
                    <a:pt x="122701" y="82641"/>
                  </a:lnTo>
                  <a:lnTo>
                    <a:pt x="137592" y="68807"/>
                  </a:lnTo>
                  <a:lnTo>
                    <a:pt x="148110" y="50960"/>
                  </a:lnTo>
                  <a:lnTo>
                    <a:pt x="150444" y="31331"/>
                  </a:lnTo>
                  <a:lnTo>
                    <a:pt x="149429" y="21182"/>
                  </a:lnTo>
                  <a:lnTo>
                    <a:pt x="144073" y="13247"/>
                  </a:lnTo>
                  <a:lnTo>
                    <a:pt x="125644" y="1311"/>
                  </a:lnTo>
                  <a:lnTo>
                    <a:pt x="114178" y="0"/>
                  </a:lnTo>
                  <a:lnTo>
                    <a:pt x="88960" y="4781"/>
                  </a:lnTo>
                  <a:lnTo>
                    <a:pt x="54045" y="26217"/>
                  </a:lnTo>
                  <a:lnTo>
                    <a:pt x="27062" y="60384"/>
                  </a:lnTo>
                  <a:lnTo>
                    <a:pt x="17876" y="86601"/>
                  </a:lnTo>
                  <a:lnTo>
                    <a:pt x="14964" y="113851"/>
                  </a:lnTo>
                  <a:lnTo>
                    <a:pt x="17569" y="141560"/>
                  </a:lnTo>
                  <a:lnTo>
                    <a:pt x="25746" y="163233"/>
                  </a:lnTo>
                  <a:lnTo>
                    <a:pt x="50059" y="196212"/>
                  </a:lnTo>
                  <a:lnTo>
                    <a:pt x="87232" y="218118"/>
                  </a:lnTo>
                  <a:lnTo>
                    <a:pt x="140880" y="233837"/>
                  </a:lnTo>
                  <a:lnTo>
                    <a:pt x="190051" y="240314"/>
                  </a:lnTo>
                  <a:lnTo>
                    <a:pt x="251024" y="242233"/>
                  </a:lnTo>
                  <a:lnTo>
                    <a:pt x="304184" y="248391"/>
                  </a:lnTo>
                  <a:lnTo>
                    <a:pt x="336912" y="253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58632" y="4009180"/>
              <a:ext cx="532807" cy="859739"/>
            </a:xfrm>
            <a:custGeom>
              <a:avLst/>
              <a:gdLst/>
              <a:ahLst/>
              <a:cxnLst/>
              <a:rect l="0" t="0" r="0" b="0"/>
              <a:pathLst>
                <a:path w="532807" h="859739">
                  <a:moveTo>
                    <a:pt x="0" y="223275"/>
                  </a:moveTo>
                  <a:lnTo>
                    <a:pt x="2340" y="265303"/>
                  </a:lnTo>
                  <a:lnTo>
                    <a:pt x="19786" y="323691"/>
                  </a:lnTo>
                  <a:lnTo>
                    <a:pt x="39607" y="381732"/>
                  </a:lnTo>
                  <a:lnTo>
                    <a:pt x="60943" y="434643"/>
                  </a:lnTo>
                  <a:lnTo>
                    <a:pt x="76768" y="490155"/>
                  </a:lnTo>
                  <a:lnTo>
                    <a:pt x="99565" y="547350"/>
                  </a:lnTo>
                  <a:lnTo>
                    <a:pt x="118538" y="596678"/>
                  </a:lnTo>
                  <a:lnTo>
                    <a:pt x="133258" y="647169"/>
                  </a:lnTo>
                  <a:lnTo>
                    <a:pt x="158600" y="706744"/>
                  </a:lnTo>
                  <a:lnTo>
                    <a:pt x="186136" y="763572"/>
                  </a:lnTo>
                  <a:lnTo>
                    <a:pt x="209663" y="822454"/>
                  </a:lnTo>
                  <a:lnTo>
                    <a:pt x="218356" y="842866"/>
                  </a:lnTo>
                  <a:lnTo>
                    <a:pt x="230018" y="859738"/>
                  </a:lnTo>
                  <a:lnTo>
                    <a:pt x="232894" y="859324"/>
                  </a:lnTo>
                  <a:lnTo>
                    <a:pt x="232970" y="843266"/>
                  </a:lnTo>
                  <a:lnTo>
                    <a:pt x="220351" y="788538"/>
                  </a:lnTo>
                  <a:lnTo>
                    <a:pt x="206912" y="735015"/>
                  </a:lnTo>
                  <a:lnTo>
                    <a:pt x="185758" y="672147"/>
                  </a:lnTo>
                  <a:lnTo>
                    <a:pt x="165981" y="610336"/>
                  </a:lnTo>
                  <a:lnTo>
                    <a:pt x="146665" y="559448"/>
                  </a:lnTo>
                  <a:lnTo>
                    <a:pt x="129244" y="510446"/>
                  </a:lnTo>
                  <a:lnTo>
                    <a:pt x="107288" y="451966"/>
                  </a:lnTo>
                  <a:lnTo>
                    <a:pt x="88826" y="389289"/>
                  </a:lnTo>
                  <a:lnTo>
                    <a:pt x="73914" y="334447"/>
                  </a:lnTo>
                  <a:lnTo>
                    <a:pt x="59704" y="279160"/>
                  </a:lnTo>
                  <a:lnTo>
                    <a:pt x="54037" y="226039"/>
                  </a:lnTo>
                  <a:lnTo>
                    <a:pt x="56038" y="164247"/>
                  </a:lnTo>
                  <a:lnTo>
                    <a:pt x="67351" y="101911"/>
                  </a:lnTo>
                  <a:lnTo>
                    <a:pt x="82020" y="56972"/>
                  </a:lnTo>
                  <a:lnTo>
                    <a:pt x="112937" y="16961"/>
                  </a:lnTo>
                  <a:lnTo>
                    <a:pt x="144727" y="969"/>
                  </a:lnTo>
                  <a:lnTo>
                    <a:pt x="189371" y="0"/>
                  </a:lnTo>
                  <a:lnTo>
                    <a:pt x="213236" y="7448"/>
                  </a:lnTo>
                  <a:lnTo>
                    <a:pt x="247621" y="31294"/>
                  </a:lnTo>
                  <a:lnTo>
                    <a:pt x="283009" y="82581"/>
                  </a:lnTo>
                  <a:lnTo>
                    <a:pt x="298194" y="128426"/>
                  </a:lnTo>
                  <a:lnTo>
                    <a:pt x="302043" y="188803"/>
                  </a:lnTo>
                  <a:lnTo>
                    <a:pt x="293456" y="249785"/>
                  </a:lnTo>
                  <a:lnTo>
                    <a:pt x="275904" y="312901"/>
                  </a:lnTo>
                  <a:lnTo>
                    <a:pt x="238219" y="370132"/>
                  </a:lnTo>
                  <a:lnTo>
                    <a:pt x="186368" y="423080"/>
                  </a:lnTo>
                  <a:lnTo>
                    <a:pt x="176888" y="430178"/>
                  </a:lnTo>
                  <a:lnTo>
                    <a:pt x="171737" y="430231"/>
                  </a:lnTo>
                  <a:lnTo>
                    <a:pt x="169474" y="425586"/>
                  </a:lnTo>
                  <a:lnTo>
                    <a:pt x="169135" y="417811"/>
                  </a:lnTo>
                  <a:lnTo>
                    <a:pt x="181236" y="399813"/>
                  </a:lnTo>
                  <a:lnTo>
                    <a:pt x="191014" y="390100"/>
                  </a:lnTo>
                  <a:lnTo>
                    <a:pt x="232721" y="370841"/>
                  </a:lnTo>
                  <a:lnTo>
                    <a:pt x="287713" y="363315"/>
                  </a:lnTo>
                  <a:lnTo>
                    <a:pt x="347471" y="370348"/>
                  </a:lnTo>
                  <a:lnTo>
                    <a:pt x="402042" y="387865"/>
                  </a:lnTo>
                  <a:lnTo>
                    <a:pt x="452266" y="414763"/>
                  </a:lnTo>
                  <a:lnTo>
                    <a:pt x="499949" y="460102"/>
                  </a:lnTo>
                  <a:lnTo>
                    <a:pt x="521151" y="498044"/>
                  </a:lnTo>
                  <a:lnTo>
                    <a:pt x="531751" y="532416"/>
                  </a:lnTo>
                  <a:lnTo>
                    <a:pt x="532806" y="595776"/>
                  </a:lnTo>
                  <a:lnTo>
                    <a:pt x="522096" y="643127"/>
                  </a:lnTo>
                  <a:lnTo>
                    <a:pt x="491905" y="699576"/>
                  </a:lnTo>
                  <a:lnTo>
                    <a:pt x="438646" y="751029"/>
                  </a:lnTo>
                  <a:lnTo>
                    <a:pt x="378714" y="784513"/>
                  </a:lnTo>
                  <a:lnTo>
                    <a:pt x="345008" y="796540"/>
                  </a:lnTo>
                  <a:lnTo>
                    <a:pt x="285522" y="801197"/>
                  </a:lnTo>
                  <a:lnTo>
                    <a:pt x="245646" y="798884"/>
                  </a:lnTo>
                  <a:lnTo>
                    <a:pt x="226159" y="793786"/>
                  </a:lnTo>
                  <a:lnTo>
                    <a:pt x="210570" y="7812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85057" y="4279907"/>
              <a:ext cx="221099" cy="357573"/>
            </a:xfrm>
            <a:custGeom>
              <a:avLst/>
              <a:gdLst/>
              <a:ahLst/>
              <a:cxnLst/>
              <a:rect l="0" t="0" r="0" b="0"/>
              <a:pathLst>
                <a:path w="221099" h="357573">
                  <a:moveTo>
                    <a:pt x="0" y="78891"/>
                  </a:moveTo>
                  <a:lnTo>
                    <a:pt x="20243" y="122853"/>
                  </a:lnTo>
                  <a:lnTo>
                    <a:pt x="65487" y="180862"/>
                  </a:lnTo>
                  <a:lnTo>
                    <a:pt x="107785" y="239502"/>
                  </a:lnTo>
                  <a:lnTo>
                    <a:pt x="149851" y="292890"/>
                  </a:lnTo>
                  <a:lnTo>
                    <a:pt x="180275" y="351466"/>
                  </a:lnTo>
                  <a:lnTo>
                    <a:pt x="181014" y="356534"/>
                  </a:lnTo>
                  <a:lnTo>
                    <a:pt x="179167" y="357572"/>
                  </a:lnTo>
                  <a:lnTo>
                    <a:pt x="175597" y="355925"/>
                  </a:lnTo>
                  <a:lnTo>
                    <a:pt x="146990" y="320830"/>
                  </a:lnTo>
                  <a:lnTo>
                    <a:pt x="112667" y="265092"/>
                  </a:lnTo>
                  <a:lnTo>
                    <a:pt x="88077" y="204942"/>
                  </a:lnTo>
                  <a:lnTo>
                    <a:pt x="66710" y="142036"/>
                  </a:lnTo>
                  <a:lnTo>
                    <a:pt x="49137" y="83827"/>
                  </a:lnTo>
                  <a:lnTo>
                    <a:pt x="44195" y="43178"/>
                  </a:lnTo>
                  <a:lnTo>
                    <a:pt x="49278" y="21684"/>
                  </a:lnTo>
                  <a:lnTo>
                    <a:pt x="53908" y="12677"/>
                  </a:lnTo>
                  <a:lnTo>
                    <a:pt x="61675" y="6672"/>
                  </a:lnTo>
                  <a:lnTo>
                    <a:pt x="82783" y="0"/>
                  </a:lnTo>
                  <a:lnTo>
                    <a:pt x="115385" y="1833"/>
                  </a:lnTo>
                  <a:lnTo>
                    <a:pt x="176732" y="24535"/>
                  </a:lnTo>
                  <a:lnTo>
                    <a:pt x="221098" y="4730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21969" y="4221927"/>
              <a:ext cx="94757" cy="294799"/>
            </a:xfrm>
            <a:custGeom>
              <a:avLst/>
              <a:gdLst/>
              <a:ahLst/>
              <a:cxnLst/>
              <a:rect l="0" t="0" r="0" b="0"/>
              <a:pathLst>
                <a:path w="94757" h="294799">
                  <a:moveTo>
                    <a:pt x="0" y="0"/>
                  </a:moveTo>
                  <a:lnTo>
                    <a:pt x="17958" y="63450"/>
                  </a:lnTo>
                  <a:lnTo>
                    <a:pt x="31666" y="121545"/>
                  </a:lnTo>
                  <a:lnTo>
                    <a:pt x="45639" y="173098"/>
                  </a:lnTo>
                  <a:lnTo>
                    <a:pt x="59664" y="234407"/>
                  </a:lnTo>
                  <a:lnTo>
                    <a:pt x="71360" y="269106"/>
                  </a:lnTo>
                  <a:lnTo>
                    <a:pt x="94756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90383" y="402188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40470" y="4084880"/>
              <a:ext cx="260198" cy="809513"/>
            </a:xfrm>
            <a:custGeom>
              <a:avLst/>
              <a:gdLst/>
              <a:ahLst/>
              <a:cxnLst/>
              <a:rect l="0" t="0" r="0" b="0"/>
              <a:pathLst>
                <a:path w="260198" h="809513">
                  <a:moveTo>
                    <a:pt x="155239" y="21234"/>
                  </a:moveTo>
                  <a:lnTo>
                    <a:pt x="138472" y="15644"/>
                  </a:lnTo>
                  <a:lnTo>
                    <a:pt x="120881" y="16020"/>
                  </a:lnTo>
                  <a:lnTo>
                    <a:pt x="111277" y="17758"/>
                  </a:lnTo>
                  <a:lnTo>
                    <a:pt x="80992" y="36971"/>
                  </a:lnTo>
                  <a:lnTo>
                    <a:pt x="47723" y="68840"/>
                  </a:lnTo>
                  <a:lnTo>
                    <a:pt x="17108" y="125624"/>
                  </a:lnTo>
                  <a:lnTo>
                    <a:pt x="2436" y="170796"/>
                  </a:lnTo>
                  <a:lnTo>
                    <a:pt x="0" y="214637"/>
                  </a:lnTo>
                  <a:lnTo>
                    <a:pt x="3576" y="239382"/>
                  </a:lnTo>
                  <a:lnTo>
                    <a:pt x="23344" y="278633"/>
                  </a:lnTo>
                  <a:lnTo>
                    <a:pt x="57018" y="308720"/>
                  </a:lnTo>
                  <a:lnTo>
                    <a:pt x="83119" y="315511"/>
                  </a:lnTo>
                  <a:lnTo>
                    <a:pt x="96631" y="315685"/>
                  </a:lnTo>
                  <a:lnTo>
                    <a:pt x="107978" y="312291"/>
                  </a:lnTo>
                  <a:lnTo>
                    <a:pt x="126826" y="299162"/>
                  </a:lnTo>
                  <a:lnTo>
                    <a:pt x="139881" y="275388"/>
                  </a:lnTo>
                  <a:lnTo>
                    <a:pt x="157795" y="212467"/>
                  </a:lnTo>
                  <a:lnTo>
                    <a:pt x="157817" y="155494"/>
                  </a:lnTo>
                  <a:lnTo>
                    <a:pt x="156003" y="94160"/>
                  </a:lnTo>
                  <a:lnTo>
                    <a:pt x="149877" y="42711"/>
                  </a:lnTo>
                  <a:lnTo>
                    <a:pt x="140652" y="3421"/>
                  </a:lnTo>
                  <a:lnTo>
                    <a:pt x="140835" y="0"/>
                  </a:lnTo>
                  <a:lnTo>
                    <a:pt x="143297" y="2398"/>
                  </a:lnTo>
                  <a:lnTo>
                    <a:pt x="158470" y="34281"/>
                  </a:lnTo>
                  <a:lnTo>
                    <a:pt x="176260" y="96189"/>
                  </a:lnTo>
                  <a:lnTo>
                    <a:pt x="190327" y="156922"/>
                  </a:lnTo>
                  <a:lnTo>
                    <a:pt x="200861" y="207927"/>
                  </a:lnTo>
                  <a:lnTo>
                    <a:pt x="216980" y="260084"/>
                  </a:lnTo>
                  <a:lnTo>
                    <a:pt x="230985" y="318172"/>
                  </a:lnTo>
                  <a:lnTo>
                    <a:pt x="242543" y="374247"/>
                  </a:lnTo>
                  <a:lnTo>
                    <a:pt x="246684" y="416385"/>
                  </a:lnTo>
                  <a:lnTo>
                    <a:pt x="249694" y="460069"/>
                  </a:lnTo>
                  <a:lnTo>
                    <a:pt x="256795" y="518716"/>
                  </a:lnTo>
                  <a:lnTo>
                    <a:pt x="259419" y="578857"/>
                  </a:lnTo>
                  <a:lnTo>
                    <a:pt x="260197" y="634242"/>
                  </a:lnTo>
                  <a:lnTo>
                    <a:pt x="259257" y="688866"/>
                  </a:lnTo>
                  <a:lnTo>
                    <a:pt x="250920" y="746646"/>
                  </a:lnTo>
                  <a:lnTo>
                    <a:pt x="240268" y="779207"/>
                  </a:lnTo>
                  <a:lnTo>
                    <a:pt x="224616" y="799917"/>
                  </a:lnTo>
                  <a:lnTo>
                    <a:pt x="215528" y="807078"/>
                  </a:lnTo>
                  <a:lnTo>
                    <a:pt x="204791" y="809512"/>
                  </a:lnTo>
                  <a:lnTo>
                    <a:pt x="180382" y="805978"/>
                  </a:lnTo>
                  <a:lnTo>
                    <a:pt x="128924" y="777409"/>
                  </a:lnTo>
                  <a:lnTo>
                    <a:pt x="101689" y="752863"/>
                  </a:lnTo>
                  <a:lnTo>
                    <a:pt x="60483" y="6950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22052" y="4021886"/>
              <a:ext cx="73700" cy="252685"/>
            </a:xfrm>
            <a:custGeom>
              <a:avLst/>
              <a:gdLst/>
              <a:ahLst/>
              <a:cxnLst/>
              <a:rect l="0" t="0" r="0" b="0"/>
              <a:pathLst>
                <a:path w="73700" h="252685">
                  <a:moveTo>
                    <a:pt x="0" y="0"/>
                  </a:moveTo>
                  <a:lnTo>
                    <a:pt x="11452" y="54144"/>
                  </a:lnTo>
                  <a:lnTo>
                    <a:pt x="24749" y="114680"/>
                  </a:lnTo>
                  <a:lnTo>
                    <a:pt x="45876" y="174557"/>
                  </a:lnTo>
                  <a:lnTo>
                    <a:pt x="62527" y="225207"/>
                  </a:lnTo>
                  <a:lnTo>
                    <a:pt x="73699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58880" y="3800787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48394" y="3495461"/>
              <a:ext cx="326384" cy="639139"/>
            </a:xfrm>
            <a:custGeom>
              <a:avLst/>
              <a:gdLst/>
              <a:ahLst/>
              <a:cxnLst/>
              <a:rect l="0" t="0" r="0" b="0"/>
              <a:pathLst>
                <a:path w="326384" h="639139">
                  <a:moveTo>
                    <a:pt x="0" y="0"/>
                  </a:moveTo>
                  <a:lnTo>
                    <a:pt x="5589" y="58617"/>
                  </a:lnTo>
                  <a:lnTo>
                    <a:pt x="20243" y="104585"/>
                  </a:lnTo>
                  <a:lnTo>
                    <a:pt x="39403" y="160839"/>
                  </a:lnTo>
                  <a:lnTo>
                    <a:pt x="58432" y="217514"/>
                  </a:lnTo>
                  <a:lnTo>
                    <a:pt x="77047" y="278858"/>
                  </a:lnTo>
                  <a:lnTo>
                    <a:pt x="97854" y="336199"/>
                  </a:lnTo>
                  <a:lnTo>
                    <a:pt x="123023" y="389460"/>
                  </a:lnTo>
                  <a:lnTo>
                    <a:pt x="154905" y="436595"/>
                  </a:lnTo>
                  <a:lnTo>
                    <a:pt x="211229" y="489682"/>
                  </a:lnTo>
                  <a:lnTo>
                    <a:pt x="221538" y="493741"/>
                  </a:lnTo>
                  <a:lnTo>
                    <a:pt x="242350" y="495131"/>
                  </a:lnTo>
                  <a:lnTo>
                    <a:pt x="249304" y="490354"/>
                  </a:lnTo>
                  <a:lnTo>
                    <a:pt x="253940" y="482490"/>
                  </a:lnTo>
                  <a:lnTo>
                    <a:pt x="257031" y="472569"/>
                  </a:lnTo>
                  <a:lnTo>
                    <a:pt x="255791" y="430659"/>
                  </a:lnTo>
                  <a:lnTo>
                    <a:pt x="247826" y="407433"/>
                  </a:lnTo>
                  <a:lnTo>
                    <a:pt x="235317" y="389311"/>
                  </a:lnTo>
                  <a:lnTo>
                    <a:pt x="218059" y="373459"/>
                  </a:lnTo>
                  <a:lnTo>
                    <a:pt x="195571" y="364853"/>
                  </a:lnTo>
                  <a:lnTo>
                    <a:pt x="169978" y="362198"/>
                  </a:lnTo>
                  <a:lnTo>
                    <a:pt x="143006" y="364918"/>
                  </a:lnTo>
                  <a:lnTo>
                    <a:pt x="101513" y="384204"/>
                  </a:lnTo>
                  <a:lnTo>
                    <a:pt x="62382" y="414927"/>
                  </a:lnTo>
                  <a:lnTo>
                    <a:pt x="46832" y="433586"/>
                  </a:lnTo>
                  <a:lnTo>
                    <a:pt x="26191" y="489802"/>
                  </a:lnTo>
                  <a:lnTo>
                    <a:pt x="16859" y="531821"/>
                  </a:lnTo>
                  <a:lnTo>
                    <a:pt x="18411" y="555730"/>
                  </a:lnTo>
                  <a:lnTo>
                    <a:pt x="31451" y="588920"/>
                  </a:lnTo>
                  <a:lnTo>
                    <a:pt x="50133" y="615392"/>
                  </a:lnTo>
                  <a:lnTo>
                    <a:pt x="69854" y="627577"/>
                  </a:lnTo>
                  <a:lnTo>
                    <a:pt x="94217" y="635722"/>
                  </a:lnTo>
                  <a:lnTo>
                    <a:pt x="134241" y="639138"/>
                  </a:lnTo>
                  <a:lnTo>
                    <a:pt x="175735" y="632091"/>
                  </a:lnTo>
                  <a:lnTo>
                    <a:pt x="231678" y="609341"/>
                  </a:lnTo>
                  <a:lnTo>
                    <a:pt x="270636" y="586087"/>
                  </a:lnTo>
                  <a:lnTo>
                    <a:pt x="291078" y="565810"/>
                  </a:lnTo>
                  <a:lnTo>
                    <a:pt x="313733" y="527142"/>
                  </a:lnTo>
                  <a:lnTo>
                    <a:pt x="326383" y="5158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21803" y="4021886"/>
              <a:ext cx="1821431" cy="1631918"/>
            </a:xfrm>
            <a:custGeom>
              <a:avLst/>
              <a:gdLst/>
              <a:ahLst/>
              <a:cxnLst/>
              <a:rect l="0" t="0" r="0" b="0"/>
              <a:pathLst>
                <a:path w="1821431" h="1631918">
                  <a:moveTo>
                    <a:pt x="1821430" y="0"/>
                  </a:moveTo>
                  <a:lnTo>
                    <a:pt x="1818310" y="42691"/>
                  </a:lnTo>
                  <a:lnTo>
                    <a:pt x="1802302" y="103238"/>
                  </a:lnTo>
                  <a:lnTo>
                    <a:pt x="1775191" y="158216"/>
                  </a:lnTo>
                  <a:lnTo>
                    <a:pt x="1736387" y="219725"/>
                  </a:lnTo>
                  <a:lnTo>
                    <a:pt x="1694196" y="276453"/>
                  </a:lnTo>
                  <a:lnTo>
                    <a:pt x="1639061" y="332126"/>
                  </a:lnTo>
                  <a:lnTo>
                    <a:pt x="1595708" y="374169"/>
                  </a:lnTo>
                  <a:lnTo>
                    <a:pt x="1547974" y="418981"/>
                  </a:lnTo>
                  <a:lnTo>
                    <a:pt x="1495563" y="462294"/>
                  </a:lnTo>
                  <a:lnTo>
                    <a:pt x="1437954" y="508061"/>
                  </a:lnTo>
                  <a:lnTo>
                    <a:pt x="1376086" y="556867"/>
                  </a:lnTo>
                  <a:lnTo>
                    <a:pt x="1343210" y="582984"/>
                  </a:lnTo>
                  <a:lnTo>
                    <a:pt x="1309594" y="609755"/>
                  </a:lnTo>
                  <a:lnTo>
                    <a:pt x="1274315" y="636960"/>
                  </a:lnTo>
                  <a:lnTo>
                    <a:pt x="1237928" y="664455"/>
                  </a:lnTo>
                  <a:lnTo>
                    <a:pt x="1200801" y="692145"/>
                  </a:lnTo>
                  <a:lnTo>
                    <a:pt x="1162013" y="721133"/>
                  </a:lnTo>
                  <a:lnTo>
                    <a:pt x="1122115" y="750987"/>
                  </a:lnTo>
                  <a:lnTo>
                    <a:pt x="1081479" y="781417"/>
                  </a:lnTo>
                  <a:lnTo>
                    <a:pt x="1040350" y="811063"/>
                  </a:lnTo>
                  <a:lnTo>
                    <a:pt x="998893" y="840186"/>
                  </a:lnTo>
                  <a:lnTo>
                    <a:pt x="957217" y="868960"/>
                  </a:lnTo>
                  <a:lnTo>
                    <a:pt x="914225" y="898671"/>
                  </a:lnTo>
                  <a:lnTo>
                    <a:pt x="870356" y="929007"/>
                  </a:lnTo>
                  <a:lnTo>
                    <a:pt x="825903" y="959759"/>
                  </a:lnTo>
                  <a:lnTo>
                    <a:pt x="782228" y="991959"/>
                  </a:lnTo>
                  <a:lnTo>
                    <a:pt x="739075" y="1025124"/>
                  </a:lnTo>
                  <a:lnTo>
                    <a:pt x="696267" y="1058932"/>
                  </a:lnTo>
                  <a:lnTo>
                    <a:pt x="652521" y="1092000"/>
                  </a:lnTo>
                  <a:lnTo>
                    <a:pt x="608149" y="1124573"/>
                  </a:lnTo>
                  <a:lnTo>
                    <a:pt x="563360" y="1156817"/>
                  </a:lnTo>
                  <a:lnTo>
                    <a:pt x="519463" y="1190012"/>
                  </a:lnTo>
                  <a:lnTo>
                    <a:pt x="476160" y="1223840"/>
                  </a:lnTo>
                  <a:lnTo>
                    <a:pt x="433253" y="1258090"/>
                  </a:lnTo>
                  <a:lnTo>
                    <a:pt x="391781" y="1291452"/>
                  </a:lnTo>
                  <a:lnTo>
                    <a:pt x="351264" y="1324222"/>
                  </a:lnTo>
                  <a:lnTo>
                    <a:pt x="311385" y="1356597"/>
                  </a:lnTo>
                  <a:lnTo>
                    <a:pt x="273101" y="1388708"/>
                  </a:lnTo>
                  <a:lnTo>
                    <a:pt x="235879" y="1420645"/>
                  </a:lnTo>
                  <a:lnTo>
                    <a:pt x="199367" y="1452465"/>
                  </a:lnTo>
                  <a:lnTo>
                    <a:pt x="136961" y="1509656"/>
                  </a:lnTo>
                  <a:lnTo>
                    <a:pt x="84268" y="1558861"/>
                  </a:lnTo>
                  <a:lnTo>
                    <a:pt x="27568" y="1608191"/>
                  </a:lnTo>
                  <a:lnTo>
                    <a:pt x="0" y="163191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726279" y="57610"/>
            <a:ext cx="6232871" cy="836326"/>
            <a:chOff x="1726279" y="57610"/>
            <a:chExt cx="6232871" cy="836326"/>
          </a:xfrm>
        </p:grpSpPr>
        <p:sp>
          <p:nvSpPr>
            <p:cNvPr id="2" name="Freeform 1"/>
            <p:cNvSpPr/>
            <p:nvPr/>
          </p:nvSpPr>
          <p:spPr>
            <a:xfrm>
              <a:off x="1947377" y="20958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5881"/>
                  </a:lnTo>
                  <a:lnTo>
                    <a:pt x="25" y="206068"/>
                  </a:lnTo>
                  <a:lnTo>
                    <a:pt x="5" y="2630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6279" y="177997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0"/>
                  </a:moveTo>
                  <a:lnTo>
                    <a:pt x="320409" y="5589"/>
                  </a:lnTo>
                  <a:lnTo>
                    <a:pt x="267405" y="10723"/>
                  </a:lnTo>
                  <a:lnTo>
                    <a:pt x="212568" y="18669"/>
                  </a:lnTo>
                  <a:lnTo>
                    <a:pt x="158519" y="20349"/>
                  </a:lnTo>
                  <a:lnTo>
                    <a:pt x="105460" y="20847"/>
                  </a:lnTo>
                  <a:lnTo>
                    <a:pt x="46308" y="266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15833" y="177997"/>
              <a:ext cx="368498" cy="334463"/>
            </a:xfrm>
            <a:custGeom>
              <a:avLst/>
              <a:gdLst/>
              <a:ahLst/>
              <a:cxnLst/>
              <a:rect l="0" t="0" r="0" b="0"/>
              <a:pathLst>
                <a:path w="368498" h="334463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0723" y="162968"/>
                  </a:lnTo>
                  <a:lnTo>
                    <a:pt x="17475" y="213363"/>
                  </a:lnTo>
                  <a:lnTo>
                    <a:pt x="20349" y="272906"/>
                  </a:lnTo>
                  <a:lnTo>
                    <a:pt x="20964" y="334462"/>
                  </a:lnTo>
                  <a:lnTo>
                    <a:pt x="19859" y="319938"/>
                  </a:lnTo>
                  <a:lnTo>
                    <a:pt x="14983" y="292888"/>
                  </a:lnTo>
                  <a:lnTo>
                    <a:pt x="20026" y="230726"/>
                  </a:lnTo>
                  <a:lnTo>
                    <a:pt x="31930" y="192365"/>
                  </a:lnTo>
                  <a:lnTo>
                    <a:pt x="46947" y="175963"/>
                  </a:lnTo>
                  <a:lnTo>
                    <a:pt x="55864" y="169951"/>
                  </a:lnTo>
                  <a:lnTo>
                    <a:pt x="65319" y="168283"/>
                  </a:lnTo>
                  <a:lnTo>
                    <a:pt x="85182" y="172668"/>
                  </a:lnTo>
                  <a:lnTo>
                    <a:pt x="93053" y="179453"/>
                  </a:lnTo>
                  <a:lnTo>
                    <a:pt x="123764" y="231458"/>
                  </a:lnTo>
                  <a:lnTo>
                    <a:pt x="132987" y="268751"/>
                  </a:lnTo>
                  <a:lnTo>
                    <a:pt x="136103" y="313916"/>
                  </a:lnTo>
                  <a:lnTo>
                    <a:pt x="142359" y="281472"/>
                  </a:lnTo>
                  <a:lnTo>
                    <a:pt x="154517" y="265089"/>
                  </a:lnTo>
                  <a:lnTo>
                    <a:pt x="162673" y="257444"/>
                  </a:lnTo>
                  <a:lnTo>
                    <a:pt x="184213" y="248951"/>
                  </a:lnTo>
                  <a:lnTo>
                    <a:pt x="236169" y="243498"/>
                  </a:lnTo>
                  <a:lnTo>
                    <a:pt x="290323" y="234015"/>
                  </a:lnTo>
                  <a:lnTo>
                    <a:pt x="313866" y="227619"/>
                  </a:lnTo>
                  <a:lnTo>
                    <a:pt x="322718" y="221936"/>
                  </a:lnTo>
                  <a:lnTo>
                    <a:pt x="335672" y="206263"/>
                  </a:lnTo>
                  <a:lnTo>
                    <a:pt x="339090" y="184479"/>
                  </a:lnTo>
                  <a:lnTo>
                    <a:pt x="335541" y="161539"/>
                  </a:lnTo>
                  <a:lnTo>
                    <a:pt x="326164" y="143545"/>
                  </a:lnTo>
                  <a:lnTo>
                    <a:pt x="302142" y="120261"/>
                  </a:lnTo>
                  <a:lnTo>
                    <a:pt x="291505" y="116439"/>
                  </a:lnTo>
                  <a:lnTo>
                    <a:pt x="267208" y="115311"/>
                  </a:lnTo>
                  <a:lnTo>
                    <a:pt x="232811" y="126843"/>
                  </a:lnTo>
                  <a:lnTo>
                    <a:pt x="205981" y="145078"/>
                  </a:lnTo>
                  <a:lnTo>
                    <a:pt x="188803" y="170888"/>
                  </a:lnTo>
                  <a:lnTo>
                    <a:pt x="181894" y="206351"/>
                  </a:lnTo>
                  <a:lnTo>
                    <a:pt x="185436" y="252084"/>
                  </a:lnTo>
                  <a:lnTo>
                    <a:pt x="199483" y="291501"/>
                  </a:lnTo>
                  <a:lnTo>
                    <a:pt x="218121" y="308150"/>
                  </a:lnTo>
                  <a:lnTo>
                    <a:pt x="242002" y="318280"/>
                  </a:lnTo>
                  <a:lnTo>
                    <a:pt x="280584" y="322812"/>
                  </a:lnTo>
                  <a:lnTo>
                    <a:pt x="314763" y="316097"/>
                  </a:lnTo>
                  <a:lnTo>
                    <a:pt x="36849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1364" y="125354"/>
              <a:ext cx="160323" cy="371600"/>
            </a:xfrm>
            <a:custGeom>
              <a:avLst/>
              <a:gdLst/>
              <a:ahLst/>
              <a:cxnLst/>
              <a:rect l="0" t="0" r="0" b="0"/>
              <a:pathLst>
                <a:path w="160323" h="371600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0" y="200219"/>
                  </a:lnTo>
                  <a:lnTo>
                    <a:pt x="9245" y="249617"/>
                  </a:lnTo>
                  <a:lnTo>
                    <a:pt x="15343" y="308231"/>
                  </a:lnTo>
                  <a:lnTo>
                    <a:pt x="13317" y="345182"/>
                  </a:lnTo>
                  <a:lnTo>
                    <a:pt x="11001" y="349444"/>
                  </a:lnTo>
                  <a:lnTo>
                    <a:pt x="8287" y="348776"/>
                  </a:lnTo>
                  <a:lnTo>
                    <a:pt x="5308" y="344822"/>
                  </a:lnTo>
                  <a:lnTo>
                    <a:pt x="1115" y="316899"/>
                  </a:lnTo>
                  <a:lnTo>
                    <a:pt x="5462" y="278990"/>
                  </a:lnTo>
                  <a:lnTo>
                    <a:pt x="14155" y="258137"/>
                  </a:lnTo>
                  <a:lnTo>
                    <a:pt x="19748" y="249300"/>
                  </a:lnTo>
                  <a:lnTo>
                    <a:pt x="35322" y="236362"/>
                  </a:lnTo>
                  <a:lnTo>
                    <a:pt x="55112" y="227883"/>
                  </a:lnTo>
                  <a:lnTo>
                    <a:pt x="91391" y="224279"/>
                  </a:lnTo>
                  <a:lnTo>
                    <a:pt x="113957" y="227581"/>
                  </a:lnTo>
                  <a:lnTo>
                    <a:pt x="132565" y="236068"/>
                  </a:lnTo>
                  <a:lnTo>
                    <a:pt x="140802" y="241607"/>
                  </a:lnTo>
                  <a:lnTo>
                    <a:pt x="153075" y="257120"/>
                  </a:lnTo>
                  <a:lnTo>
                    <a:pt x="157985" y="266170"/>
                  </a:lnTo>
                  <a:lnTo>
                    <a:pt x="160322" y="285584"/>
                  </a:lnTo>
                  <a:lnTo>
                    <a:pt x="152289" y="326643"/>
                  </a:lnTo>
                  <a:lnTo>
                    <a:pt x="137212" y="352457"/>
                  </a:lnTo>
                  <a:lnTo>
                    <a:pt x="118334" y="364488"/>
                  </a:lnTo>
                  <a:lnTo>
                    <a:pt x="106749" y="369334"/>
                  </a:lnTo>
                  <a:lnTo>
                    <a:pt x="81398" y="371599"/>
                  </a:lnTo>
                  <a:lnTo>
                    <a:pt x="19970" y="360437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52869" y="304339"/>
              <a:ext cx="126343" cy="193046"/>
            </a:xfrm>
            <a:custGeom>
              <a:avLst/>
              <a:gdLst/>
              <a:ahLst/>
              <a:cxnLst/>
              <a:rect l="0" t="0" r="0" b="0"/>
              <a:pathLst>
                <a:path w="126343" h="193046">
                  <a:moveTo>
                    <a:pt x="0" y="73699"/>
                  </a:moveTo>
                  <a:lnTo>
                    <a:pt x="17958" y="137127"/>
                  </a:lnTo>
                  <a:lnTo>
                    <a:pt x="36301" y="193045"/>
                  </a:lnTo>
                  <a:lnTo>
                    <a:pt x="17184" y="135776"/>
                  </a:lnTo>
                  <a:lnTo>
                    <a:pt x="6911" y="104961"/>
                  </a:lnTo>
                  <a:lnTo>
                    <a:pt x="7637" y="62425"/>
                  </a:lnTo>
                  <a:lnTo>
                    <a:pt x="15482" y="39053"/>
                  </a:lnTo>
                  <a:lnTo>
                    <a:pt x="20850" y="29545"/>
                  </a:lnTo>
                  <a:lnTo>
                    <a:pt x="39293" y="15861"/>
                  </a:lnTo>
                  <a:lnTo>
                    <a:pt x="63087" y="70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10797" y="333557"/>
              <a:ext cx="147399" cy="170824"/>
            </a:xfrm>
            <a:custGeom>
              <a:avLst/>
              <a:gdLst/>
              <a:ahLst/>
              <a:cxnLst/>
              <a:rect l="0" t="0" r="0" b="0"/>
              <a:pathLst>
                <a:path w="147399" h="170824">
                  <a:moveTo>
                    <a:pt x="0" y="65538"/>
                  </a:moveTo>
                  <a:lnTo>
                    <a:pt x="17980" y="81179"/>
                  </a:lnTo>
                  <a:lnTo>
                    <a:pt x="64152" y="100382"/>
                  </a:lnTo>
                  <a:lnTo>
                    <a:pt x="84664" y="101302"/>
                  </a:lnTo>
                  <a:lnTo>
                    <a:pt x="104309" y="96641"/>
                  </a:lnTo>
                  <a:lnTo>
                    <a:pt x="120839" y="86771"/>
                  </a:lnTo>
                  <a:lnTo>
                    <a:pt x="125012" y="78523"/>
                  </a:lnTo>
                  <a:lnTo>
                    <a:pt x="126531" y="56882"/>
                  </a:lnTo>
                  <a:lnTo>
                    <a:pt x="115219" y="23979"/>
                  </a:lnTo>
                  <a:lnTo>
                    <a:pt x="100341" y="8853"/>
                  </a:lnTo>
                  <a:lnTo>
                    <a:pt x="91461" y="3182"/>
                  </a:lnTo>
                  <a:lnTo>
                    <a:pt x="69115" y="0"/>
                  </a:lnTo>
                  <a:lnTo>
                    <a:pt x="45925" y="3655"/>
                  </a:lnTo>
                  <a:lnTo>
                    <a:pt x="27820" y="13078"/>
                  </a:lnTo>
                  <a:lnTo>
                    <a:pt x="15094" y="28185"/>
                  </a:lnTo>
                  <a:lnTo>
                    <a:pt x="6708" y="47767"/>
                  </a:lnTo>
                  <a:lnTo>
                    <a:pt x="2981" y="72068"/>
                  </a:lnTo>
                  <a:lnTo>
                    <a:pt x="7563" y="95347"/>
                  </a:lnTo>
                  <a:lnTo>
                    <a:pt x="23298" y="125063"/>
                  </a:lnTo>
                  <a:lnTo>
                    <a:pt x="45897" y="148686"/>
                  </a:lnTo>
                  <a:lnTo>
                    <a:pt x="55164" y="156065"/>
                  </a:lnTo>
                  <a:lnTo>
                    <a:pt x="77940" y="164264"/>
                  </a:lnTo>
                  <a:lnTo>
                    <a:pt x="113950" y="168880"/>
                  </a:lnTo>
                  <a:lnTo>
                    <a:pt x="147398" y="170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8202" y="373587"/>
              <a:ext cx="171622" cy="125958"/>
            </a:xfrm>
            <a:custGeom>
              <a:avLst/>
              <a:gdLst/>
              <a:ahLst/>
              <a:cxnLst/>
              <a:rect l="0" t="0" r="0" b="0"/>
              <a:pathLst>
                <a:path w="171622" h="125958">
                  <a:moveTo>
                    <a:pt x="87393" y="88679"/>
                  </a:moveTo>
                  <a:lnTo>
                    <a:pt x="98571" y="71912"/>
                  </a:lnTo>
                  <a:lnTo>
                    <a:pt x="100940" y="54321"/>
                  </a:lnTo>
                  <a:lnTo>
                    <a:pt x="92929" y="14432"/>
                  </a:lnTo>
                  <a:lnTo>
                    <a:pt x="86404" y="7596"/>
                  </a:lnTo>
                  <a:lnTo>
                    <a:pt x="66676" y="0"/>
                  </a:lnTo>
                  <a:lnTo>
                    <a:pt x="57204" y="314"/>
                  </a:lnTo>
                  <a:lnTo>
                    <a:pt x="40441" y="6902"/>
                  </a:lnTo>
                  <a:lnTo>
                    <a:pt x="17849" y="23765"/>
                  </a:lnTo>
                  <a:lnTo>
                    <a:pt x="6571" y="43061"/>
                  </a:lnTo>
                  <a:lnTo>
                    <a:pt x="0" y="66065"/>
                  </a:lnTo>
                  <a:lnTo>
                    <a:pt x="978" y="87987"/>
                  </a:lnTo>
                  <a:lnTo>
                    <a:pt x="8433" y="106309"/>
                  </a:lnTo>
                  <a:lnTo>
                    <a:pt x="13696" y="114471"/>
                  </a:lnTo>
                  <a:lnTo>
                    <a:pt x="21884" y="119911"/>
                  </a:lnTo>
                  <a:lnTo>
                    <a:pt x="43460" y="125957"/>
                  </a:lnTo>
                  <a:lnTo>
                    <a:pt x="53425" y="125229"/>
                  </a:lnTo>
                  <a:lnTo>
                    <a:pt x="70736" y="118182"/>
                  </a:lnTo>
                  <a:lnTo>
                    <a:pt x="83109" y="104131"/>
                  </a:lnTo>
                  <a:lnTo>
                    <a:pt x="100585" y="66515"/>
                  </a:lnTo>
                  <a:lnTo>
                    <a:pt x="104376" y="63375"/>
                  </a:lnTo>
                  <a:lnTo>
                    <a:pt x="108074" y="64791"/>
                  </a:lnTo>
                  <a:lnTo>
                    <a:pt x="153300" y="111207"/>
                  </a:lnTo>
                  <a:lnTo>
                    <a:pt x="171621" y="120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38498" y="73820"/>
              <a:ext cx="130310" cy="429166"/>
            </a:xfrm>
            <a:custGeom>
              <a:avLst/>
              <a:gdLst/>
              <a:ahLst/>
              <a:cxnLst/>
              <a:rect l="0" t="0" r="0" b="0"/>
              <a:pathLst>
                <a:path w="130310" h="429166">
                  <a:moveTo>
                    <a:pt x="98724" y="356861"/>
                  </a:moveTo>
                  <a:lnTo>
                    <a:pt x="78480" y="312898"/>
                  </a:lnTo>
                  <a:lnTo>
                    <a:pt x="62821" y="299107"/>
                  </a:lnTo>
                  <a:lnTo>
                    <a:pt x="53731" y="293792"/>
                  </a:lnTo>
                  <a:lnTo>
                    <a:pt x="45332" y="292588"/>
                  </a:lnTo>
                  <a:lnTo>
                    <a:pt x="29761" y="297490"/>
                  </a:lnTo>
                  <a:lnTo>
                    <a:pt x="18160" y="310586"/>
                  </a:lnTo>
                  <a:lnTo>
                    <a:pt x="1182" y="353179"/>
                  </a:lnTo>
                  <a:lnTo>
                    <a:pt x="0" y="376282"/>
                  </a:lnTo>
                  <a:lnTo>
                    <a:pt x="8773" y="419709"/>
                  </a:lnTo>
                  <a:lnTo>
                    <a:pt x="15360" y="425666"/>
                  </a:lnTo>
                  <a:lnTo>
                    <a:pt x="24431" y="428467"/>
                  </a:lnTo>
                  <a:lnTo>
                    <a:pt x="35157" y="429165"/>
                  </a:lnTo>
                  <a:lnTo>
                    <a:pt x="56434" y="420581"/>
                  </a:lnTo>
                  <a:lnTo>
                    <a:pt x="75249" y="405068"/>
                  </a:lnTo>
                  <a:lnTo>
                    <a:pt x="92418" y="375434"/>
                  </a:lnTo>
                  <a:lnTo>
                    <a:pt x="108700" y="324092"/>
                  </a:lnTo>
                  <a:lnTo>
                    <a:pt x="123181" y="263300"/>
                  </a:lnTo>
                  <a:lnTo>
                    <a:pt x="128197" y="212286"/>
                  </a:lnTo>
                  <a:lnTo>
                    <a:pt x="124094" y="154537"/>
                  </a:lnTo>
                  <a:lnTo>
                    <a:pt x="121059" y="98561"/>
                  </a:lnTo>
                  <a:lnTo>
                    <a:pt x="111628" y="35651"/>
                  </a:lnTo>
                  <a:lnTo>
                    <a:pt x="105239" y="6650"/>
                  </a:lnTo>
                  <a:lnTo>
                    <a:pt x="100728" y="555"/>
                  </a:lnTo>
                  <a:lnTo>
                    <a:pt x="95381" y="0"/>
                  </a:lnTo>
                  <a:lnTo>
                    <a:pt x="89476" y="3140"/>
                  </a:lnTo>
                  <a:lnTo>
                    <a:pt x="79796" y="19108"/>
                  </a:lnTo>
                  <a:lnTo>
                    <a:pt x="75577" y="29917"/>
                  </a:lnTo>
                  <a:lnTo>
                    <a:pt x="76041" y="90461"/>
                  </a:lnTo>
                  <a:lnTo>
                    <a:pt x="78355" y="144957"/>
                  </a:lnTo>
                  <a:lnTo>
                    <a:pt x="89024" y="202829"/>
                  </a:lnTo>
                  <a:lnTo>
                    <a:pt x="98969" y="252730"/>
                  </a:lnTo>
                  <a:lnTo>
                    <a:pt x="109325" y="301441"/>
                  </a:lnTo>
                  <a:lnTo>
                    <a:pt x="123304" y="359822"/>
                  </a:lnTo>
                  <a:lnTo>
                    <a:pt x="130309" y="398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42244" y="177997"/>
              <a:ext cx="308224" cy="269418"/>
            </a:xfrm>
            <a:custGeom>
              <a:avLst/>
              <a:gdLst/>
              <a:ahLst/>
              <a:cxnLst/>
              <a:rect l="0" t="0" r="0" b="0"/>
              <a:pathLst>
                <a:path w="308224" h="269418">
                  <a:moveTo>
                    <a:pt x="5589" y="31585"/>
                  </a:moveTo>
                  <a:lnTo>
                    <a:pt x="0" y="48353"/>
                  </a:lnTo>
                  <a:lnTo>
                    <a:pt x="4044" y="107031"/>
                  </a:lnTo>
                  <a:lnTo>
                    <a:pt x="10873" y="156193"/>
                  </a:lnTo>
                  <a:lnTo>
                    <a:pt x="38332" y="210341"/>
                  </a:lnTo>
                  <a:lnTo>
                    <a:pt x="52897" y="229186"/>
                  </a:lnTo>
                  <a:lnTo>
                    <a:pt x="71068" y="241460"/>
                  </a:lnTo>
                  <a:lnTo>
                    <a:pt x="90843" y="244576"/>
                  </a:lnTo>
                  <a:lnTo>
                    <a:pt x="101029" y="243769"/>
                  </a:lnTo>
                  <a:lnTo>
                    <a:pt x="108990" y="238552"/>
                  </a:lnTo>
                  <a:lnTo>
                    <a:pt x="120955" y="220277"/>
                  </a:lnTo>
                  <a:lnTo>
                    <a:pt x="134268" y="183680"/>
                  </a:lnTo>
                  <a:lnTo>
                    <a:pt x="135699" y="160014"/>
                  </a:lnTo>
                  <a:lnTo>
                    <a:pt x="134443" y="148790"/>
                  </a:lnTo>
                  <a:lnTo>
                    <a:pt x="134775" y="145987"/>
                  </a:lnTo>
                  <a:lnTo>
                    <a:pt x="153360" y="201088"/>
                  </a:lnTo>
                  <a:lnTo>
                    <a:pt x="161342" y="220394"/>
                  </a:lnTo>
                  <a:lnTo>
                    <a:pt x="192230" y="259148"/>
                  </a:lnTo>
                  <a:lnTo>
                    <a:pt x="212153" y="267255"/>
                  </a:lnTo>
                  <a:lnTo>
                    <a:pt x="224017" y="269417"/>
                  </a:lnTo>
                  <a:lnTo>
                    <a:pt x="243438" y="265580"/>
                  </a:lnTo>
                  <a:lnTo>
                    <a:pt x="259868" y="254906"/>
                  </a:lnTo>
                  <a:lnTo>
                    <a:pt x="281102" y="229166"/>
                  </a:lnTo>
                  <a:lnTo>
                    <a:pt x="303205" y="173071"/>
                  </a:lnTo>
                  <a:lnTo>
                    <a:pt x="308223" y="120018"/>
                  </a:lnTo>
                  <a:lnTo>
                    <a:pt x="296061" y="63725"/>
                  </a:lnTo>
                  <a:lnTo>
                    <a:pt x="274008" y="16840"/>
                  </a:lnTo>
                  <a:lnTo>
                    <a:pt x="2688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77291" y="269744"/>
              <a:ext cx="186440" cy="161584"/>
            </a:xfrm>
            <a:custGeom>
              <a:avLst/>
              <a:gdLst/>
              <a:ahLst/>
              <a:cxnLst/>
              <a:rect l="0" t="0" r="0" b="0"/>
              <a:pathLst>
                <a:path w="186440" h="161584">
                  <a:moveTo>
                    <a:pt x="133796" y="97766"/>
                  </a:moveTo>
                  <a:lnTo>
                    <a:pt x="114668" y="45061"/>
                  </a:lnTo>
                  <a:lnTo>
                    <a:pt x="103458" y="29108"/>
                  </a:lnTo>
                  <a:lnTo>
                    <a:pt x="87557" y="17338"/>
                  </a:lnTo>
                  <a:lnTo>
                    <a:pt x="48753" y="251"/>
                  </a:lnTo>
                  <a:lnTo>
                    <a:pt x="39666" y="0"/>
                  </a:lnTo>
                  <a:lnTo>
                    <a:pt x="23330" y="5961"/>
                  </a:lnTo>
                  <a:lnTo>
                    <a:pt x="11391" y="22649"/>
                  </a:lnTo>
                  <a:lnTo>
                    <a:pt x="3354" y="45663"/>
                  </a:lnTo>
                  <a:lnTo>
                    <a:pt x="0" y="83758"/>
                  </a:lnTo>
                  <a:lnTo>
                    <a:pt x="7065" y="117792"/>
                  </a:lnTo>
                  <a:lnTo>
                    <a:pt x="17420" y="139422"/>
                  </a:lnTo>
                  <a:lnTo>
                    <a:pt x="32941" y="154494"/>
                  </a:lnTo>
                  <a:lnTo>
                    <a:pt x="41992" y="160151"/>
                  </a:lnTo>
                  <a:lnTo>
                    <a:pt x="50367" y="161583"/>
                  </a:lnTo>
                  <a:lnTo>
                    <a:pt x="58289" y="160198"/>
                  </a:lnTo>
                  <a:lnTo>
                    <a:pt x="65911" y="156935"/>
                  </a:lnTo>
                  <a:lnTo>
                    <a:pt x="87816" y="135574"/>
                  </a:lnTo>
                  <a:lnTo>
                    <a:pt x="95813" y="113790"/>
                  </a:lnTo>
                  <a:lnTo>
                    <a:pt x="106536" y="61677"/>
                  </a:lnTo>
                  <a:lnTo>
                    <a:pt x="108604" y="57329"/>
                  </a:lnTo>
                  <a:lnTo>
                    <a:pt x="109982" y="59110"/>
                  </a:lnTo>
                  <a:lnTo>
                    <a:pt x="117784" y="90000"/>
                  </a:lnTo>
                  <a:lnTo>
                    <a:pt x="138995" y="128727"/>
                  </a:lnTo>
                  <a:lnTo>
                    <a:pt x="152095" y="145062"/>
                  </a:lnTo>
                  <a:lnTo>
                    <a:pt x="165715" y="153881"/>
                  </a:lnTo>
                  <a:lnTo>
                    <a:pt x="186439" y="160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6372" y="233761"/>
              <a:ext cx="174056" cy="220970"/>
            </a:xfrm>
            <a:custGeom>
              <a:avLst/>
              <a:gdLst/>
              <a:ahLst/>
              <a:cxnLst/>
              <a:rect l="0" t="0" r="0" b="0"/>
              <a:pathLst>
                <a:path w="174056" h="220970">
                  <a:moveTo>
                    <a:pt x="126342" y="17935"/>
                  </a:moveTo>
                  <a:lnTo>
                    <a:pt x="115164" y="6757"/>
                  </a:lnTo>
                  <a:lnTo>
                    <a:pt x="97197" y="1269"/>
                  </a:lnTo>
                  <a:lnTo>
                    <a:pt x="74784" y="0"/>
                  </a:lnTo>
                  <a:lnTo>
                    <a:pt x="53125" y="3335"/>
                  </a:lnTo>
                  <a:lnTo>
                    <a:pt x="34919" y="11836"/>
                  </a:lnTo>
                  <a:lnTo>
                    <a:pt x="26789" y="17379"/>
                  </a:lnTo>
                  <a:lnTo>
                    <a:pt x="14636" y="32896"/>
                  </a:lnTo>
                  <a:lnTo>
                    <a:pt x="9757" y="41947"/>
                  </a:lnTo>
                  <a:lnTo>
                    <a:pt x="7456" y="61363"/>
                  </a:lnTo>
                  <a:lnTo>
                    <a:pt x="8480" y="71453"/>
                  </a:lnTo>
                  <a:lnTo>
                    <a:pt x="18977" y="88904"/>
                  </a:lnTo>
                  <a:lnTo>
                    <a:pt x="26689" y="96834"/>
                  </a:lnTo>
                  <a:lnTo>
                    <a:pt x="47737" y="105644"/>
                  </a:lnTo>
                  <a:lnTo>
                    <a:pt x="99377" y="111300"/>
                  </a:lnTo>
                  <a:lnTo>
                    <a:pt x="135120" y="123458"/>
                  </a:lnTo>
                  <a:lnTo>
                    <a:pt x="162348" y="141878"/>
                  </a:lnTo>
                  <a:lnTo>
                    <a:pt x="171591" y="161538"/>
                  </a:lnTo>
                  <a:lnTo>
                    <a:pt x="174055" y="173332"/>
                  </a:lnTo>
                  <a:lnTo>
                    <a:pt x="173359" y="183534"/>
                  </a:lnTo>
                  <a:lnTo>
                    <a:pt x="166346" y="201109"/>
                  </a:lnTo>
                  <a:lnTo>
                    <a:pt x="152311" y="213600"/>
                  </a:lnTo>
                  <a:lnTo>
                    <a:pt x="143654" y="218568"/>
                  </a:lnTo>
                  <a:lnTo>
                    <a:pt x="124678" y="220969"/>
                  </a:lnTo>
                  <a:lnTo>
                    <a:pt x="63025" y="206787"/>
                  </a:lnTo>
                  <a:lnTo>
                    <a:pt x="21028" y="187690"/>
                  </a:lnTo>
                  <a:lnTo>
                    <a:pt x="9346" y="178000"/>
                  </a:lnTo>
                  <a:lnTo>
                    <a:pt x="0" y="165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69097" y="83240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3"/>
                  </a:lnTo>
                  <a:lnTo>
                    <a:pt x="29650" y="230217"/>
                  </a:lnTo>
                  <a:lnTo>
                    <a:pt x="39609" y="289147"/>
                  </a:lnTo>
                  <a:lnTo>
                    <a:pt x="50695" y="352286"/>
                  </a:lnTo>
                  <a:lnTo>
                    <a:pt x="50175" y="357690"/>
                  </a:lnTo>
                  <a:lnTo>
                    <a:pt x="48658" y="357783"/>
                  </a:lnTo>
                  <a:lnTo>
                    <a:pt x="46476" y="354336"/>
                  </a:lnTo>
                  <a:lnTo>
                    <a:pt x="34355" y="291085"/>
                  </a:lnTo>
                  <a:lnTo>
                    <a:pt x="35526" y="247295"/>
                  </a:lnTo>
                  <a:lnTo>
                    <a:pt x="41526" y="224553"/>
                  </a:lnTo>
                  <a:lnTo>
                    <a:pt x="51991" y="206646"/>
                  </a:lnTo>
                  <a:lnTo>
                    <a:pt x="67561" y="194008"/>
                  </a:lnTo>
                  <a:lnTo>
                    <a:pt x="76626" y="189001"/>
                  </a:lnTo>
                  <a:lnTo>
                    <a:pt x="99177" y="186556"/>
                  </a:lnTo>
                  <a:lnTo>
                    <a:pt x="111741" y="187542"/>
                  </a:lnTo>
                  <a:lnTo>
                    <a:pt x="135061" y="197996"/>
                  </a:lnTo>
                  <a:lnTo>
                    <a:pt x="173038" y="227714"/>
                  </a:lnTo>
                  <a:lnTo>
                    <a:pt x="190221" y="254644"/>
                  </a:lnTo>
                  <a:lnTo>
                    <a:pt x="205337" y="303591"/>
                  </a:lnTo>
                  <a:lnTo>
                    <a:pt x="209537" y="348961"/>
                  </a:lnTo>
                  <a:lnTo>
                    <a:pt x="21057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07340" y="288405"/>
              <a:ext cx="193427" cy="163334"/>
            </a:xfrm>
            <a:custGeom>
              <a:avLst/>
              <a:gdLst/>
              <a:ahLst/>
              <a:cxnLst/>
              <a:rect l="0" t="0" r="0" b="0"/>
              <a:pathLst>
                <a:path w="193427" h="163334">
                  <a:moveTo>
                    <a:pt x="77612" y="110690"/>
                  </a:moveTo>
                  <a:lnTo>
                    <a:pt x="93254" y="92710"/>
                  </a:lnTo>
                  <a:lnTo>
                    <a:pt x="101332" y="75793"/>
                  </a:lnTo>
                  <a:lnTo>
                    <a:pt x="102582" y="53456"/>
                  </a:lnTo>
                  <a:lnTo>
                    <a:pt x="98069" y="30271"/>
                  </a:lnTo>
                  <a:lnTo>
                    <a:pt x="88264" y="12167"/>
                  </a:lnTo>
                  <a:lnTo>
                    <a:pt x="80034" y="6404"/>
                  </a:lnTo>
                  <a:lnTo>
                    <a:pt x="58412" y="0"/>
                  </a:lnTo>
                  <a:lnTo>
                    <a:pt x="48434" y="632"/>
                  </a:lnTo>
                  <a:lnTo>
                    <a:pt x="31109" y="7573"/>
                  </a:lnTo>
                  <a:lnTo>
                    <a:pt x="18730" y="21577"/>
                  </a:lnTo>
                  <a:lnTo>
                    <a:pt x="1251" y="59163"/>
                  </a:lnTo>
                  <a:lnTo>
                    <a:pt x="0" y="82720"/>
                  </a:lnTo>
                  <a:lnTo>
                    <a:pt x="4514" y="107618"/>
                  </a:lnTo>
                  <a:lnTo>
                    <a:pt x="14318" y="130382"/>
                  </a:lnTo>
                  <a:lnTo>
                    <a:pt x="29595" y="145958"/>
                  </a:lnTo>
                  <a:lnTo>
                    <a:pt x="38581" y="151750"/>
                  </a:lnTo>
                  <a:lnTo>
                    <a:pt x="46913" y="152101"/>
                  </a:lnTo>
                  <a:lnTo>
                    <a:pt x="54806" y="148826"/>
                  </a:lnTo>
                  <a:lnTo>
                    <a:pt x="68646" y="135829"/>
                  </a:lnTo>
                  <a:lnTo>
                    <a:pt x="78697" y="118353"/>
                  </a:lnTo>
                  <a:lnTo>
                    <a:pt x="86275" y="70133"/>
                  </a:lnTo>
                  <a:lnTo>
                    <a:pt x="87588" y="38752"/>
                  </a:lnTo>
                  <a:lnTo>
                    <a:pt x="99561" y="93986"/>
                  </a:lnTo>
                  <a:lnTo>
                    <a:pt x="107255" y="117304"/>
                  </a:lnTo>
                  <a:lnTo>
                    <a:pt x="118473" y="135467"/>
                  </a:lnTo>
                  <a:lnTo>
                    <a:pt x="143532" y="158846"/>
                  </a:lnTo>
                  <a:lnTo>
                    <a:pt x="153144" y="162681"/>
                  </a:lnTo>
                  <a:lnTo>
                    <a:pt x="193426" y="163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96430" y="272753"/>
              <a:ext cx="120150" cy="170873"/>
            </a:xfrm>
            <a:custGeom>
              <a:avLst/>
              <a:gdLst/>
              <a:ahLst/>
              <a:cxnLst/>
              <a:rect l="0" t="0" r="0" b="0"/>
              <a:pathLst>
                <a:path w="120150" h="170873">
                  <a:moveTo>
                    <a:pt x="14864" y="84228"/>
                  </a:moveTo>
                  <a:lnTo>
                    <a:pt x="17983" y="126920"/>
                  </a:lnTo>
                  <a:lnTo>
                    <a:pt x="30483" y="170872"/>
                  </a:lnTo>
                  <a:lnTo>
                    <a:pt x="17588" y="117624"/>
                  </a:lnTo>
                  <a:lnTo>
                    <a:pt x="722" y="63410"/>
                  </a:lnTo>
                  <a:lnTo>
                    <a:pt x="0" y="42220"/>
                  </a:lnTo>
                  <a:lnTo>
                    <a:pt x="1445" y="31657"/>
                  </a:lnTo>
                  <a:lnTo>
                    <a:pt x="5918" y="23444"/>
                  </a:lnTo>
                  <a:lnTo>
                    <a:pt x="20247" y="11200"/>
                  </a:lnTo>
                  <a:lnTo>
                    <a:pt x="41433" y="4978"/>
                  </a:lnTo>
                  <a:lnTo>
                    <a:pt x="102157" y="656"/>
                  </a:lnTo>
                  <a:lnTo>
                    <a:pt x="1201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97598" y="62517"/>
              <a:ext cx="129552" cy="389222"/>
            </a:xfrm>
            <a:custGeom>
              <a:avLst/>
              <a:gdLst/>
              <a:ahLst/>
              <a:cxnLst/>
              <a:rect l="0" t="0" r="0" b="0"/>
              <a:pathLst>
                <a:path w="129552" h="389222">
                  <a:moveTo>
                    <a:pt x="76908" y="336578"/>
                  </a:moveTo>
                  <a:lnTo>
                    <a:pt x="82498" y="319811"/>
                  </a:lnTo>
                  <a:lnTo>
                    <a:pt x="82122" y="302220"/>
                  </a:lnTo>
                  <a:lnTo>
                    <a:pt x="76886" y="283873"/>
                  </a:lnTo>
                  <a:lnTo>
                    <a:pt x="66760" y="267920"/>
                  </a:lnTo>
                  <a:lnTo>
                    <a:pt x="59614" y="263900"/>
                  </a:lnTo>
                  <a:lnTo>
                    <a:pt x="42316" y="262553"/>
                  </a:lnTo>
                  <a:lnTo>
                    <a:pt x="33960" y="266171"/>
                  </a:lnTo>
                  <a:lnTo>
                    <a:pt x="18436" y="279550"/>
                  </a:lnTo>
                  <a:lnTo>
                    <a:pt x="2132" y="306813"/>
                  </a:lnTo>
                  <a:lnTo>
                    <a:pt x="0" y="326859"/>
                  </a:lnTo>
                  <a:lnTo>
                    <a:pt x="4123" y="347466"/>
                  </a:lnTo>
                  <a:lnTo>
                    <a:pt x="13754" y="368324"/>
                  </a:lnTo>
                  <a:lnTo>
                    <a:pt x="20767" y="374120"/>
                  </a:lnTo>
                  <a:lnTo>
                    <a:pt x="28953" y="376814"/>
                  </a:lnTo>
                  <a:lnTo>
                    <a:pt x="37919" y="377440"/>
                  </a:lnTo>
                  <a:lnTo>
                    <a:pt x="46236" y="374348"/>
                  </a:lnTo>
                  <a:lnTo>
                    <a:pt x="61716" y="361554"/>
                  </a:lnTo>
                  <a:lnTo>
                    <a:pt x="77996" y="334620"/>
                  </a:lnTo>
                  <a:lnTo>
                    <a:pt x="101262" y="273236"/>
                  </a:lnTo>
                  <a:lnTo>
                    <a:pt x="107066" y="221684"/>
                  </a:lnTo>
                  <a:lnTo>
                    <a:pt x="108212" y="159509"/>
                  </a:lnTo>
                  <a:lnTo>
                    <a:pt x="102849" y="96231"/>
                  </a:lnTo>
                  <a:lnTo>
                    <a:pt x="93823" y="44786"/>
                  </a:lnTo>
                  <a:lnTo>
                    <a:pt x="83740" y="3677"/>
                  </a:lnTo>
                  <a:lnTo>
                    <a:pt x="80293" y="0"/>
                  </a:lnTo>
                  <a:lnTo>
                    <a:pt x="76825" y="2229"/>
                  </a:lnTo>
                  <a:lnTo>
                    <a:pt x="62854" y="33838"/>
                  </a:lnTo>
                  <a:lnTo>
                    <a:pt x="64470" y="90688"/>
                  </a:lnTo>
                  <a:lnTo>
                    <a:pt x="69122" y="152003"/>
                  </a:lnTo>
                  <a:lnTo>
                    <a:pt x="75370" y="209782"/>
                  </a:lnTo>
                  <a:lnTo>
                    <a:pt x="85010" y="269115"/>
                  </a:lnTo>
                  <a:lnTo>
                    <a:pt x="98179" y="322776"/>
                  </a:lnTo>
                  <a:lnTo>
                    <a:pt x="124255" y="379575"/>
                  </a:lnTo>
                  <a:lnTo>
                    <a:pt x="129551" y="389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99106" y="259769"/>
              <a:ext cx="196583" cy="212466"/>
            </a:xfrm>
            <a:custGeom>
              <a:avLst/>
              <a:gdLst/>
              <a:ahLst/>
              <a:cxnLst/>
              <a:rect l="0" t="0" r="0" b="0"/>
              <a:pathLst>
                <a:path w="196583" h="212466">
                  <a:moveTo>
                    <a:pt x="112354" y="107741"/>
                  </a:moveTo>
                  <a:lnTo>
                    <a:pt x="118420" y="75289"/>
                  </a:lnTo>
                  <a:lnTo>
                    <a:pt x="107795" y="23399"/>
                  </a:lnTo>
                  <a:lnTo>
                    <a:pt x="102295" y="15248"/>
                  </a:lnTo>
                  <a:lnTo>
                    <a:pt x="86827" y="3072"/>
                  </a:lnTo>
                  <a:lnTo>
                    <a:pt x="68254" y="0"/>
                  </a:lnTo>
                  <a:lnTo>
                    <a:pt x="58387" y="819"/>
                  </a:lnTo>
                  <a:lnTo>
                    <a:pt x="41186" y="11087"/>
                  </a:lnTo>
                  <a:lnTo>
                    <a:pt x="26911" y="27349"/>
                  </a:lnTo>
                  <a:lnTo>
                    <a:pt x="8216" y="69504"/>
                  </a:lnTo>
                  <a:lnTo>
                    <a:pt x="0" y="112009"/>
                  </a:lnTo>
                  <a:lnTo>
                    <a:pt x="2813" y="173185"/>
                  </a:lnTo>
                  <a:lnTo>
                    <a:pt x="11417" y="195709"/>
                  </a:lnTo>
                  <a:lnTo>
                    <a:pt x="16987" y="204991"/>
                  </a:lnTo>
                  <a:lnTo>
                    <a:pt x="24209" y="210009"/>
                  </a:lnTo>
                  <a:lnTo>
                    <a:pt x="32534" y="212184"/>
                  </a:lnTo>
                  <a:lnTo>
                    <a:pt x="41593" y="212465"/>
                  </a:lnTo>
                  <a:lnTo>
                    <a:pt x="49972" y="209142"/>
                  </a:lnTo>
                  <a:lnTo>
                    <a:pt x="65522" y="196092"/>
                  </a:lnTo>
                  <a:lnTo>
                    <a:pt x="86163" y="151883"/>
                  </a:lnTo>
                  <a:lnTo>
                    <a:pt x="98385" y="105022"/>
                  </a:lnTo>
                  <a:lnTo>
                    <a:pt x="99532" y="91890"/>
                  </a:lnTo>
                  <a:lnTo>
                    <a:pt x="101466" y="86645"/>
                  </a:lnTo>
                  <a:lnTo>
                    <a:pt x="103926" y="86658"/>
                  </a:lnTo>
                  <a:lnTo>
                    <a:pt x="109778" y="96031"/>
                  </a:lnTo>
                  <a:lnTo>
                    <a:pt x="136586" y="157811"/>
                  </a:lnTo>
                  <a:lnTo>
                    <a:pt x="142547" y="165687"/>
                  </a:lnTo>
                  <a:lnTo>
                    <a:pt x="161648" y="174439"/>
                  </a:lnTo>
                  <a:lnTo>
                    <a:pt x="181056" y="177159"/>
                  </a:lnTo>
                  <a:lnTo>
                    <a:pt x="186231" y="176246"/>
                  </a:lnTo>
                  <a:lnTo>
                    <a:pt x="196582" y="170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95688" y="287223"/>
              <a:ext cx="136872" cy="166589"/>
            </a:xfrm>
            <a:custGeom>
              <a:avLst/>
              <a:gdLst/>
              <a:ahLst/>
              <a:cxnLst/>
              <a:rect l="0" t="0" r="0" b="0"/>
              <a:pathLst>
                <a:path w="136872" h="166589">
                  <a:moveTo>
                    <a:pt x="0" y="38173"/>
                  </a:moveTo>
                  <a:lnTo>
                    <a:pt x="0" y="96790"/>
                  </a:lnTo>
                  <a:lnTo>
                    <a:pt x="11453" y="153387"/>
                  </a:lnTo>
                  <a:lnTo>
                    <a:pt x="14654" y="164115"/>
                  </a:lnTo>
                  <a:lnTo>
                    <a:pt x="16788" y="166588"/>
                  </a:lnTo>
                  <a:lnTo>
                    <a:pt x="18212" y="163557"/>
                  </a:lnTo>
                  <a:lnTo>
                    <a:pt x="18622" y="147712"/>
                  </a:lnTo>
                  <a:lnTo>
                    <a:pt x="12474" y="96292"/>
                  </a:lnTo>
                  <a:lnTo>
                    <a:pt x="16502" y="35745"/>
                  </a:lnTo>
                  <a:lnTo>
                    <a:pt x="25272" y="13307"/>
                  </a:lnTo>
                  <a:lnTo>
                    <a:pt x="30886" y="4048"/>
                  </a:lnTo>
                  <a:lnTo>
                    <a:pt x="38138" y="215"/>
                  </a:lnTo>
                  <a:lnTo>
                    <a:pt x="46483" y="0"/>
                  </a:lnTo>
                  <a:lnTo>
                    <a:pt x="74994" y="10875"/>
                  </a:lnTo>
                  <a:lnTo>
                    <a:pt x="85091" y="16465"/>
                  </a:lnTo>
                  <a:lnTo>
                    <a:pt x="110480" y="46689"/>
                  </a:lnTo>
                  <a:lnTo>
                    <a:pt x="127231" y="79691"/>
                  </a:lnTo>
                  <a:lnTo>
                    <a:pt x="135601" y="138064"/>
                  </a:lnTo>
                  <a:lnTo>
                    <a:pt x="136871" y="1645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98213" y="57610"/>
              <a:ext cx="102802" cy="415666"/>
            </a:xfrm>
            <a:custGeom>
              <a:avLst/>
              <a:gdLst/>
              <a:ahLst/>
              <a:cxnLst/>
              <a:rect l="0" t="0" r="0" b="0"/>
              <a:pathLst>
                <a:path w="102802" h="415666">
                  <a:moveTo>
                    <a:pt x="71216" y="362542"/>
                  </a:moveTo>
                  <a:lnTo>
                    <a:pt x="79549" y="325064"/>
                  </a:lnTo>
                  <a:lnTo>
                    <a:pt x="80281" y="312991"/>
                  </a:lnTo>
                  <a:lnTo>
                    <a:pt x="74854" y="293336"/>
                  </a:lnTo>
                  <a:lnTo>
                    <a:pt x="70132" y="284819"/>
                  </a:lnTo>
                  <a:lnTo>
                    <a:pt x="62304" y="280311"/>
                  </a:lnTo>
                  <a:lnTo>
                    <a:pt x="41129" y="278422"/>
                  </a:lnTo>
                  <a:lnTo>
                    <a:pt x="32441" y="281896"/>
                  </a:lnTo>
                  <a:lnTo>
                    <a:pt x="19668" y="295114"/>
                  </a:lnTo>
                  <a:lnTo>
                    <a:pt x="5900" y="322286"/>
                  </a:lnTo>
                  <a:lnTo>
                    <a:pt x="0" y="358154"/>
                  </a:lnTo>
                  <a:lnTo>
                    <a:pt x="4860" y="381649"/>
                  </a:lnTo>
                  <a:lnTo>
                    <a:pt x="9431" y="392828"/>
                  </a:lnTo>
                  <a:lnTo>
                    <a:pt x="23868" y="408368"/>
                  </a:lnTo>
                  <a:lnTo>
                    <a:pt x="32631" y="414150"/>
                  </a:lnTo>
                  <a:lnTo>
                    <a:pt x="40814" y="415665"/>
                  </a:lnTo>
                  <a:lnTo>
                    <a:pt x="48609" y="414335"/>
                  </a:lnTo>
                  <a:lnTo>
                    <a:pt x="56145" y="411109"/>
                  </a:lnTo>
                  <a:lnTo>
                    <a:pt x="70756" y="395046"/>
                  </a:lnTo>
                  <a:lnTo>
                    <a:pt x="89017" y="359695"/>
                  </a:lnTo>
                  <a:lnTo>
                    <a:pt x="98717" y="316465"/>
                  </a:lnTo>
                  <a:lnTo>
                    <a:pt x="101592" y="266612"/>
                  </a:lnTo>
                  <a:lnTo>
                    <a:pt x="102443" y="211676"/>
                  </a:lnTo>
                  <a:lnTo>
                    <a:pt x="102695" y="150945"/>
                  </a:lnTo>
                  <a:lnTo>
                    <a:pt x="99651" y="97856"/>
                  </a:lnTo>
                  <a:lnTo>
                    <a:pt x="88141" y="42887"/>
                  </a:lnTo>
                  <a:lnTo>
                    <a:pt x="78050" y="6567"/>
                  </a:lnTo>
                  <a:lnTo>
                    <a:pt x="73432" y="1223"/>
                  </a:lnTo>
                  <a:lnTo>
                    <a:pt x="68014" y="0"/>
                  </a:lnTo>
                  <a:lnTo>
                    <a:pt x="62062" y="1525"/>
                  </a:lnTo>
                  <a:lnTo>
                    <a:pt x="58094" y="7220"/>
                  </a:lnTo>
                  <a:lnTo>
                    <a:pt x="52510" y="38763"/>
                  </a:lnTo>
                  <a:lnTo>
                    <a:pt x="50855" y="85804"/>
                  </a:lnTo>
                  <a:lnTo>
                    <a:pt x="50365" y="142505"/>
                  </a:lnTo>
                  <a:lnTo>
                    <a:pt x="51390" y="194531"/>
                  </a:lnTo>
                  <a:lnTo>
                    <a:pt x="61623" y="250976"/>
                  </a:lnTo>
                  <a:lnTo>
                    <a:pt x="74910" y="306579"/>
                  </a:lnTo>
                  <a:lnTo>
                    <a:pt x="102801" y="362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66422" y="233607"/>
              <a:ext cx="208376" cy="218132"/>
            </a:xfrm>
            <a:custGeom>
              <a:avLst/>
              <a:gdLst/>
              <a:ahLst/>
              <a:cxnLst/>
              <a:rect l="0" t="0" r="0" b="0"/>
              <a:pathLst>
                <a:path w="208376" h="218132">
                  <a:moveTo>
                    <a:pt x="8333" y="70732"/>
                  </a:moveTo>
                  <a:lnTo>
                    <a:pt x="0" y="108210"/>
                  </a:lnTo>
                  <a:lnTo>
                    <a:pt x="1575" y="143058"/>
                  </a:lnTo>
                  <a:lnTo>
                    <a:pt x="7443" y="195940"/>
                  </a:lnTo>
                  <a:lnTo>
                    <a:pt x="8216" y="151619"/>
                  </a:lnTo>
                  <a:lnTo>
                    <a:pt x="1075" y="95332"/>
                  </a:lnTo>
                  <a:lnTo>
                    <a:pt x="1571" y="42273"/>
                  </a:lnTo>
                  <a:lnTo>
                    <a:pt x="7667" y="20649"/>
                  </a:lnTo>
                  <a:lnTo>
                    <a:pt x="18176" y="3239"/>
                  </a:lnTo>
                  <a:lnTo>
                    <a:pt x="24253" y="0"/>
                  </a:lnTo>
                  <a:lnTo>
                    <a:pt x="30645" y="181"/>
                  </a:lnTo>
                  <a:lnTo>
                    <a:pt x="37246" y="2641"/>
                  </a:lnTo>
                  <a:lnTo>
                    <a:pt x="47700" y="14733"/>
                  </a:lnTo>
                  <a:lnTo>
                    <a:pt x="73698" y="62318"/>
                  </a:lnTo>
                  <a:lnTo>
                    <a:pt x="80733" y="92285"/>
                  </a:lnTo>
                  <a:lnTo>
                    <a:pt x="83505" y="92120"/>
                  </a:lnTo>
                  <a:lnTo>
                    <a:pt x="89707" y="82577"/>
                  </a:lnTo>
                  <a:lnTo>
                    <a:pt x="106685" y="37933"/>
                  </a:lnTo>
                  <a:lnTo>
                    <a:pt x="119895" y="23789"/>
                  </a:lnTo>
                  <a:lnTo>
                    <a:pt x="128332" y="18380"/>
                  </a:lnTo>
                  <a:lnTo>
                    <a:pt x="136295" y="18283"/>
                  </a:lnTo>
                  <a:lnTo>
                    <a:pt x="143944" y="21728"/>
                  </a:lnTo>
                  <a:lnTo>
                    <a:pt x="151383" y="27534"/>
                  </a:lnTo>
                  <a:lnTo>
                    <a:pt x="162768" y="46464"/>
                  </a:lnTo>
                  <a:lnTo>
                    <a:pt x="179609" y="96744"/>
                  </a:lnTo>
                  <a:lnTo>
                    <a:pt x="194201" y="150566"/>
                  </a:lnTo>
                  <a:lnTo>
                    <a:pt x="205228" y="193086"/>
                  </a:lnTo>
                  <a:lnTo>
                    <a:pt x="208375" y="218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19674" y="317794"/>
              <a:ext cx="162295" cy="160646"/>
            </a:xfrm>
            <a:custGeom>
              <a:avLst/>
              <a:gdLst/>
              <a:ahLst/>
              <a:cxnLst/>
              <a:rect l="0" t="0" r="0" b="0"/>
              <a:pathLst>
                <a:path w="162295" h="160646">
                  <a:moveTo>
                    <a:pt x="113050" y="18130"/>
                  </a:moveTo>
                  <a:lnTo>
                    <a:pt x="101872" y="6952"/>
                  </a:lnTo>
                  <a:lnTo>
                    <a:pt x="83905" y="1464"/>
                  </a:lnTo>
                  <a:lnTo>
                    <a:pt x="72563" y="0"/>
                  </a:lnTo>
                  <a:lnTo>
                    <a:pt x="53721" y="4613"/>
                  </a:lnTo>
                  <a:lnTo>
                    <a:pt x="22562" y="26639"/>
                  </a:lnTo>
                  <a:lnTo>
                    <a:pt x="6560" y="52237"/>
                  </a:lnTo>
                  <a:lnTo>
                    <a:pt x="0" y="87638"/>
                  </a:lnTo>
                  <a:lnTo>
                    <a:pt x="4704" y="111024"/>
                  </a:lnTo>
                  <a:lnTo>
                    <a:pt x="15764" y="131946"/>
                  </a:lnTo>
                  <a:lnTo>
                    <a:pt x="32377" y="149044"/>
                  </a:lnTo>
                  <a:lnTo>
                    <a:pt x="54578" y="158202"/>
                  </a:lnTo>
                  <a:lnTo>
                    <a:pt x="67050" y="160645"/>
                  </a:lnTo>
                  <a:lnTo>
                    <a:pt x="90266" y="157119"/>
                  </a:lnTo>
                  <a:lnTo>
                    <a:pt x="133766" y="135792"/>
                  </a:lnTo>
                  <a:lnTo>
                    <a:pt x="148773" y="119557"/>
                  </a:lnTo>
                  <a:lnTo>
                    <a:pt x="158173" y="99474"/>
                  </a:lnTo>
                  <a:lnTo>
                    <a:pt x="162294" y="63029"/>
                  </a:lnTo>
                  <a:lnTo>
                    <a:pt x="159112" y="40425"/>
                  </a:lnTo>
                  <a:lnTo>
                    <a:pt x="150680" y="21800"/>
                  </a:lnTo>
                  <a:lnTo>
                    <a:pt x="145155" y="13558"/>
                  </a:lnTo>
                  <a:lnTo>
                    <a:pt x="139133" y="9233"/>
                  </a:lnTo>
                  <a:lnTo>
                    <a:pt x="132778" y="7519"/>
                  </a:lnTo>
                  <a:lnTo>
                    <a:pt x="113050" y="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550001" y="156940"/>
              <a:ext cx="40652" cy="336913"/>
            </a:xfrm>
            <a:custGeom>
              <a:avLst/>
              <a:gdLst/>
              <a:ahLst/>
              <a:cxnLst/>
              <a:rect l="0" t="0" r="0" b="0"/>
              <a:pathLst>
                <a:path w="40652" h="336913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6806" y="173246"/>
                  </a:lnTo>
                  <a:lnTo>
                    <a:pt x="21887" y="226807"/>
                  </a:lnTo>
                  <a:lnTo>
                    <a:pt x="28496" y="286827"/>
                  </a:lnTo>
                  <a:lnTo>
                    <a:pt x="40651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61352" y="123931"/>
              <a:ext cx="139871" cy="379048"/>
            </a:xfrm>
            <a:custGeom>
              <a:avLst/>
              <a:gdLst/>
              <a:ahLst/>
              <a:cxnLst/>
              <a:rect l="0" t="0" r="0" b="0"/>
              <a:pathLst>
                <a:path w="139871" h="379048">
                  <a:moveTo>
                    <a:pt x="97755" y="306750"/>
                  </a:moveTo>
                  <a:lnTo>
                    <a:pt x="103345" y="289982"/>
                  </a:lnTo>
                  <a:lnTo>
                    <a:pt x="102651" y="282703"/>
                  </a:lnTo>
                  <a:lnTo>
                    <a:pt x="78543" y="241568"/>
                  </a:lnTo>
                  <a:lnTo>
                    <a:pt x="69739" y="236389"/>
                  </a:lnTo>
                  <a:lnTo>
                    <a:pt x="47479" y="233754"/>
                  </a:lnTo>
                  <a:lnTo>
                    <a:pt x="28228" y="239602"/>
                  </a:lnTo>
                  <a:lnTo>
                    <a:pt x="19818" y="244437"/>
                  </a:lnTo>
                  <a:lnTo>
                    <a:pt x="7355" y="259168"/>
                  </a:lnTo>
                  <a:lnTo>
                    <a:pt x="2393" y="268010"/>
                  </a:lnTo>
                  <a:lnTo>
                    <a:pt x="0" y="290312"/>
                  </a:lnTo>
                  <a:lnTo>
                    <a:pt x="7996" y="337168"/>
                  </a:lnTo>
                  <a:lnTo>
                    <a:pt x="23068" y="369575"/>
                  </a:lnTo>
                  <a:lnTo>
                    <a:pt x="30416" y="375540"/>
                  </a:lnTo>
                  <a:lnTo>
                    <a:pt x="38825" y="378346"/>
                  </a:lnTo>
                  <a:lnTo>
                    <a:pt x="47940" y="379047"/>
                  </a:lnTo>
                  <a:lnTo>
                    <a:pt x="55187" y="376005"/>
                  </a:lnTo>
                  <a:lnTo>
                    <a:pt x="66358" y="363266"/>
                  </a:lnTo>
                  <a:lnTo>
                    <a:pt x="86789" y="313283"/>
                  </a:lnTo>
                  <a:lnTo>
                    <a:pt x="101178" y="260337"/>
                  </a:lnTo>
                  <a:lnTo>
                    <a:pt x="111768" y="213189"/>
                  </a:lnTo>
                  <a:lnTo>
                    <a:pt x="116725" y="162175"/>
                  </a:lnTo>
                  <a:lnTo>
                    <a:pt x="123783" y="110015"/>
                  </a:lnTo>
                  <a:lnTo>
                    <a:pt x="122105" y="57515"/>
                  </a:lnTo>
                  <a:lnTo>
                    <a:pt x="119788" y="10504"/>
                  </a:lnTo>
                  <a:lnTo>
                    <a:pt x="117123" y="2798"/>
                  </a:lnTo>
                  <a:lnTo>
                    <a:pt x="113007" y="0"/>
                  </a:lnTo>
                  <a:lnTo>
                    <a:pt x="107923" y="475"/>
                  </a:lnTo>
                  <a:lnTo>
                    <a:pt x="103364" y="4300"/>
                  </a:lnTo>
                  <a:lnTo>
                    <a:pt x="95179" y="17910"/>
                  </a:lnTo>
                  <a:lnTo>
                    <a:pt x="88798" y="64818"/>
                  </a:lnTo>
                  <a:lnTo>
                    <a:pt x="87693" y="112364"/>
                  </a:lnTo>
                  <a:lnTo>
                    <a:pt x="87365" y="162326"/>
                  </a:lnTo>
                  <a:lnTo>
                    <a:pt x="87254" y="224843"/>
                  </a:lnTo>
                  <a:lnTo>
                    <a:pt x="92821" y="281992"/>
                  </a:lnTo>
                  <a:lnTo>
                    <a:pt x="107472" y="316182"/>
                  </a:lnTo>
                  <a:lnTo>
                    <a:pt x="120011" y="331609"/>
                  </a:lnTo>
                  <a:lnTo>
                    <a:pt x="139870" y="348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43335" y="378038"/>
              <a:ext cx="63173" cy="126343"/>
            </a:xfrm>
            <a:custGeom>
              <a:avLst/>
              <a:gdLst/>
              <a:ahLst/>
              <a:cxnLst/>
              <a:rect l="0" t="0" r="0" b="0"/>
              <a:pathLst>
                <a:path w="63173" h="126343">
                  <a:moveTo>
                    <a:pt x="0" y="0"/>
                  </a:moveTo>
                  <a:lnTo>
                    <a:pt x="19129" y="62258"/>
                  </a:lnTo>
                  <a:lnTo>
                    <a:pt x="52017" y="117649"/>
                  </a:lnTo>
                  <a:lnTo>
                    <a:pt x="6317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22279" y="335924"/>
              <a:ext cx="136871" cy="558012"/>
            </a:xfrm>
            <a:custGeom>
              <a:avLst/>
              <a:gdLst/>
              <a:ahLst/>
              <a:cxnLst/>
              <a:rect l="0" t="0" r="0" b="0"/>
              <a:pathLst>
                <a:path w="136871" h="558012">
                  <a:moveTo>
                    <a:pt x="136870" y="0"/>
                  </a:moveTo>
                  <a:lnTo>
                    <a:pt x="113151" y="58617"/>
                  </a:lnTo>
                  <a:lnTo>
                    <a:pt x="98433" y="111621"/>
                  </a:lnTo>
                  <a:lnTo>
                    <a:pt x="81141" y="163339"/>
                  </a:lnTo>
                  <a:lnTo>
                    <a:pt x="61131" y="218008"/>
                  </a:lnTo>
                  <a:lnTo>
                    <a:pt x="49568" y="274125"/>
                  </a:lnTo>
                  <a:lnTo>
                    <a:pt x="35180" y="332829"/>
                  </a:lnTo>
                  <a:lnTo>
                    <a:pt x="17558" y="389017"/>
                  </a:lnTo>
                  <a:lnTo>
                    <a:pt x="8334" y="450460"/>
                  </a:lnTo>
                  <a:lnTo>
                    <a:pt x="1646" y="511160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7938092" y="546494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2432082" y="3379647"/>
            <a:ext cx="311643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Group 34"/>
          <p:cNvGrpSpPr/>
          <p:nvPr/>
        </p:nvGrpSpPr>
        <p:grpSpPr>
          <a:xfrm>
            <a:off x="2684172" y="2674238"/>
            <a:ext cx="1674627" cy="686835"/>
            <a:chOff x="2684172" y="2674238"/>
            <a:chExt cx="1674627" cy="686835"/>
          </a:xfrm>
        </p:grpSpPr>
        <p:sp>
          <p:nvSpPr>
            <p:cNvPr id="29" name="Freeform 28"/>
            <p:cNvSpPr/>
            <p:nvPr/>
          </p:nvSpPr>
          <p:spPr>
            <a:xfrm>
              <a:off x="2684172" y="2674238"/>
              <a:ext cx="418754" cy="657432"/>
            </a:xfrm>
            <a:custGeom>
              <a:avLst/>
              <a:gdLst/>
              <a:ahLst/>
              <a:cxnLst/>
              <a:rect l="0" t="0" r="0" b="0"/>
              <a:pathLst>
                <a:path w="418754" h="657432">
                  <a:moveTo>
                    <a:pt x="11123" y="0"/>
                  </a:moveTo>
                  <a:lnTo>
                    <a:pt x="16712" y="58617"/>
                  </a:lnTo>
                  <a:lnTo>
                    <a:pt x="14599" y="110175"/>
                  </a:lnTo>
                  <a:lnTo>
                    <a:pt x="15536" y="165262"/>
                  </a:lnTo>
                  <a:lnTo>
                    <a:pt x="342" y="202605"/>
                  </a:lnTo>
                  <a:lnTo>
                    <a:pt x="0" y="256563"/>
                  </a:lnTo>
                  <a:lnTo>
                    <a:pt x="418" y="318174"/>
                  </a:lnTo>
                  <a:lnTo>
                    <a:pt x="516" y="364069"/>
                  </a:lnTo>
                  <a:lnTo>
                    <a:pt x="560" y="408643"/>
                  </a:lnTo>
                  <a:lnTo>
                    <a:pt x="579" y="451851"/>
                  </a:lnTo>
                  <a:lnTo>
                    <a:pt x="590" y="513297"/>
                  </a:lnTo>
                  <a:lnTo>
                    <a:pt x="1763" y="552821"/>
                  </a:lnTo>
                  <a:lnTo>
                    <a:pt x="3713" y="552211"/>
                  </a:lnTo>
                  <a:lnTo>
                    <a:pt x="21925" y="495601"/>
                  </a:lnTo>
                  <a:lnTo>
                    <a:pt x="41333" y="447287"/>
                  </a:lnTo>
                  <a:lnTo>
                    <a:pt x="86028" y="390225"/>
                  </a:lnTo>
                  <a:lnTo>
                    <a:pt x="137624" y="339340"/>
                  </a:lnTo>
                  <a:lnTo>
                    <a:pt x="195717" y="308000"/>
                  </a:lnTo>
                  <a:lnTo>
                    <a:pt x="225746" y="303785"/>
                  </a:lnTo>
                  <a:lnTo>
                    <a:pt x="287095" y="310611"/>
                  </a:lnTo>
                  <a:lnTo>
                    <a:pt x="334697" y="324394"/>
                  </a:lnTo>
                  <a:lnTo>
                    <a:pt x="375279" y="355122"/>
                  </a:lnTo>
                  <a:lnTo>
                    <a:pt x="402853" y="391072"/>
                  </a:lnTo>
                  <a:lnTo>
                    <a:pt x="415620" y="422759"/>
                  </a:lnTo>
                  <a:lnTo>
                    <a:pt x="418753" y="460094"/>
                  </a:lnTo>
                  <a:lnTo>
                    <a:pt x="406842" y="515480"/>
                  </a:lnTo>
                  <a:lnTo>
                    <a:pt x="385084" y="556758"/>
                  </a:lnTo>
                  <a:lnTo>
                    <a:pt x="355137" y="588655"/>
                  </a:lnTo>
                  <a:lnTo>
                    <a:pt x="295092" y="631627"/>
                  </a:lnTo>
                  <a:lnTo>
                    <a:pt x="273032" y="643371"/>
                  </a:lnTo>
                  <a:lnTo>
                    <a:pt x="212610" y="657119"/>
                  </a:lnTo>
                  <a:lnTo>
                    <a:pt x="190750" y="657431"/>
                  </a:lnTo>
                  <a:lnTo>
                    <a:pt x="130314" y="644976"/>
                  </a:lnTo>
                  <a:lnTo>
                    <a:pt x="74739" y="628099"/>
                  </a:lnTo>
                  <a:lnTo>
                    <a:pt x="33438" y="612972"/>
                  </a:lnTo>
                  <a:lnTo>
                    <a:pt x="594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69077" y="2918299"/>
              <a:ext cx="273742" cy="290495"/>
            </a:xfrm>
            <a:custGeom>
              <a:avLst/>
              <a:gdLst/>
              <a:ahLst/>
              <a:cxnLst/>
              <a:rect l="0" t="0" r="0" b="0"/>
              <a:pathLst>
                <a:path w="273742" h="290495">
                  <a:moveTo>
                    <a:pt x="0" y="145493"/>
                  </a:moveTo>
                  <a:lnTo>
                    <a:pt x="14655" y="200634"/>
                  </a:lnTo>
                  <a:lnTo>
                    <a:pt x="20962" y="257598"/>
                  </a:lnTo>
                  <a:lnTo>
                    <a:pt x="26084" y="285785"/>
                  </a:lnTo>
                  <a:lnTo>
                    <a:pt x="25578" y="290494"/>
                  </a:lnTo>
                  <a:lnTo>
                    <a:pt x="22902" y="288954"/>
                  </a:lnTo>
                  <a:lnTo>
                    <a:pt x="11075" y="267549"/>
                  </a:lnTo>
                  <a:lnTo>
                    <a:pt x="4923" y="247703"/>
                  </a:lnTo>
                  <a:lnTo>
                    <a:pt x="973" y="193716"/>
                  </a:lnTo>
                  <a:lnTo>
                    <a:pt x="5782" y="132662"/>
                  </a:lnTo>
                  <a:lnTo>
                    <a:pt x="19167" y="76711"/>
                  </a:lnTo>
                  <a:lnTo>
                    <a:pt x="37785" y="41665"/>
                  </a:lnTo>
                  <a:lnTo>
                    <a:pt x="55398" y="19799"/>
                  </a:lnTo>
                  <a:lnTo>
                    <a:pt x="78044" y="7741"/>
                  </a:lnTo>
                  <a:lnTo>
                    <a:pt x="130710" y="0"/>
                  </a:lnTo>
                  <a:lnTo>
                    <a:pt x="192239" y="6876"/>
                  </a:lnTo>
                  <a:lnTo>
                    <a:pt x="240615" y="22619"/>
                  </a:lnTo>
                  <a:lnTo>
                    <a:pt x="273741" y="40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63488" y="3137492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9"/>
                  </a:lnTo>
                  <a:lnTo>
                    <a:pt x="14564" y="152602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383602" y="3024589"/>
              <a:ext cx="280316" cy="290880"/>
            </a:xfrm>
            <a:custGeom>
              <a:avLst/>
              <a:gdLst/>
              <a:ahLst/>
              <a:cxnLst/>
              <a:rect l="0" t="0" r="0" b="0"/>
              <a:pathLst>
                <a:path w="280316" h="290880">
                  <a:moveTo>
                    <a:pt x="59216" y="186602"/>
                  </a:moveTo>
                  <a:lnTo>
                    <a:pt x="101908" y="183483"/>
                  </a:lnTo>
                  <a:lnTo>
                    <a:pt x="154737" y="177537"/>
                  </a:lnTo>
                  <a:lnTo>
                    <a:pt x="215858" y="164814"/>
                  </a:lnTo>
                  <a:lnTo>
                    <a:pt x="236459" y="157031"/>
                  </a:lnTo>
                  <a:lnTo>
                    <a:pt x="253414" y="145774"/>
                  </a:lnTo>
                  <a:lnTo>
                    <a:pt x="265629" y="129852"/>
                  </a:lnTo>
                  <a:lnTo>
                    <a:pt x="273788" y="109907"/>
                  </a:lnTo>
                  <a:lnTo>
                    <a:pt x="277414" y="85445"/>
                  </a:lnTo>
                  <a:lnTo>
                    <a:pt x="272786" y="62095"/>
                  </a:lnTo>
                  <a:lnTo>
                    <a:pt x="257027" y="32338"/>
                  </a:lnTo>
                  <a:lnTo>
                    <a:pt x="250752" y="24098"/>
                  </a:lnTo>
                  <a:lnTo>
                    <a:pt x="231301" y="11823"/>
                  </a:lnTo>
                  <a:lnTo>
                    <a:pt x="205888" y="3637"/>
                  </a:lnTo>
                  <a:lnTo>
                    <a:pt x="175097" y="0"/>
                  </a:lnTo>
                  <a:lnTo>
                    <a:pt x="148153" y="4622"/>
                  </a:lnTo>
                  <a:lnTo>
                    <a:pt x="92592" y="25941"/>
                  </a:lnTo>
                  <a:lnTo>
                    <a:pt x="67805" y="45152"/>
                  </a:lnTo>
                  <a:lnTo>
                    <a:pt x="17194" y="104918"/>
                  </a:lnTo>
                  <a:lnTo>
                    <a:pt x="10145" y="114598"/>
                  </a:lnTo>
                  <a:lnTo>
                    <a:pt x="2312" y="137833"/>
                  </a:lnTo>
                  <a:lnTo>
                    <a:pt x="0" y="162587"/>
                  </a:lnTo>
                  <a:lnTo>
                    <a:pt x="2873" y="185288"/>
                  </a:lnTo>
                  <a:lnTo>
                    <a:pt x="11168" y="203955"/>
                  </a:lnTo>
                  <a:lnTo>
                    <a:pt x="55976" y="256575"/>
                  </a:lnTo>
                  <a:lnTo>
                    <a:pt x="82432" y="272196"/>
                  </a:lnTo>
                  <a:lnTo>
                    <a:pt x="132389" y="286784"/>
                  </a:lnTo>
                  <a:lnTo>
                    <a:pt x="194250" y="290879"/>
                  </a:lnTo>
                  <a:lnTo>
                    <a:pt x="255290" y="284519"/>
                  </a:lnTo>
                  <a:lnTo>
                    <a:pt x="280315" y="281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24348" y="3029887"/>
              <a:ext cx="276482" cy="297119"/>
            </a:xfrm>
            <a:custGeom>
              <a:avLst/>
              <a:gdLst/>
              <a:ahLst/>
              <a:cxnLst/>
              <a:rect l="0" t="0" r="0" b="0"/>
              <a:pathLst>
                <a:path w="276482" h="297119">
                  <a:moveTo>
                    <a:pt x="192253" y="107605"/>
                  </a:moveTo>
                  <a:lnTo>
                    <a:pt x="183920" y="70127"/>
                  </a:lnTo>
                  <a:lnTo>
                    <a:pt x="180360" y="46494"/>
                  </a:lnTo>
                  <a:lnTo>
                    <a:pt x="170979" y="24293"/>
                  </a:lnTo>
                  <a:lnTo>
                    <a:pt x="155892" y="8966"/>
                  </a:lnTo>
                  <a:lnTo>
                    <a:pt x="146955" y="3241"/>
                  </a:lnTo>
                  <a:lnTo>
                    <a:pt x="124547" y="0"/>
                  </a:lnTo>
                  <a:lnTo>
                    <a:pt x="101330" y="3628"/>
                  </a:lnTo>
                  <a:lnTo>
                    <a:pt x="73936" y="19995"/>
                  </a:lnTo>
                  <a:lnTo>
                    <a:pt x="29056" y="66432"/>
                  </a:lnTo>
                  <a:lnTo>
                    <a:pt x="0" y="128745"/>
                  </a:lnTo>
                  <a:lnTo>
                    <a:pt x="108" y="171450"/>
                  </a:lnTo>
                  <a:lnTo>
                    <a:pt x="11795" y="221472"/>
                  </a:lnTo>
                  <a:lnTo>
                    <a:pt x="30119" y="253257"/>
                  </a:lnTo>
                  <a:lnTo>
                    <a:pt x="47664" y="270215"/>
                  </a:lnTo>
                  <a:lnTo>
                    <a:pt x="57256" y="274503"/>
                  </a:lnTo>
                  <a:lnTo>
                    <a:pt x="77272" y="276148"/>
                  </a:lnTo>
                  <a:lnTo>
                    <a:pt x="133189" y="266503"/>
                  </a:lnTo>
                  <a:lnTo>
                    <a:pt x="157813" y="255825"/>
                  </a:lnTo>
                  <a:lnTo>
                    <a:pt x="208934" y="207098"/>
                  </a:lnTo>
                  <a:lnTo>
                    <a:pt x="225011" y="179588"/>
                  </a:lnTo>
                  <a:lnTo>
                    <a:pt x="236255" y="120102"/>
                  </a:lnTo>
                  <a:lnTo>
                    <a:pt x="239885" y="97952"/>
                  </a:lnTo>
                  <a:lnTo>
                    <a:pt x="237599" y="76408"/>
                  </a:lnTo>
                  <a:lnTo>
                    <a:pt x="236522" y="73939"/>
                  </a:lnTo>
                  <a:lnTo>
                    <a:pt x="235325" y="83673"/>
                  </a:lnTo>
                  <a:lnTo>
                    <a:pt x="242826" y="144242"/>
                  </a:lnTo>
                  <a:lnTo>
                    <a:pt x="250076" y="199200"/>
                  </a:lnTo>
                  <a:lnTo>
                    <a:pt x="262773" y="251087"/>
                  </a:lnTo>
                  <a:lnTo>
                    <a:pt x="276481" y="297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28156" y="2767963"/>
              <a:ext cx="330643" cy="593110"/>
            </a:xfrm>
            <a:custGeom>
              <a:avLst/>
              <a:gdLst/>
              <a:ahLst/>
              <a:cxnLst/>
              <a:rect l="0" t="0" r="0" b="0"/>
              <a:pathLst>
                <a:path w="330643" h="593110">
                  <a:moveTo>
                    <a:pt x="204299" y="401114"/>
                  </a:moveTo>
                  <a:lnTo>
                    <a:pt x="201180" y="358423"/>
                  </a:lnTo>
                  <a:lnTo>
                    <a:pt x="189727" y="327244"/>
                  </a:lnTo>
                  <a:lnTo>
                    <a:pt x="184056" y="316772"/>
                  </a:lnTo>
                  <a:lnTo>
                    <a:pt x="168396" y="302018"/>
                  </a:lnTo>
                  <a:lnTo>
                    <a:pt x="159307" y="296446"/>
                  </a:lnTo>
                  <a:lnTo>
                    <a:pt x="139849" y="293374"/>
                  </a:lnTo>
                  <a:lnTo>
                    <a:pt x="119503" y="297078"/>
                  </a:lnTo>
                  <a:lnTo>
                    <a:pt x="89488" y="312317"/>
                  </a:lnTo>
                  <a:lnTo>
                    <a:pt x="65256" y="332820"/>
                  </a:lnTo>
                  <a:lnTo>
                    <a:pt x="29001" y="380769"/>
                  </a:lnTo>
                  <a:lnTo>
                    <a:pt x="5206" y="441127"/>
                  </a:lnTo>
                  <a:lnTo>
                    <a:pt x="0" y="464521"/>
                  </a:lnTo>
                  <a:lnTo>
                    <a:pt x="6190" y="514548"/>
                  </a:lnTo>
                  <a:lnTo>
                    <a:pt x="18677" y="558571"/>
                  </a:lnTo>
                  <a:lnTo>
                    <a:pt x="24400" y="566917"/>
                  </a:lnTo>
                  <a:lnTo>
                    <a:pt x="40116" y="579310"/>
                  </a:lnTo>
                  <a:lnTo>
                    <a:pt x="74284" y="592863"/>
                  </a:lnTo>
                  <a:lnTo>
                    <a:pt x="119633" y="593109"/>
                  </a:lnTo>
                  <a:lnTo>
                    <a:pt x="143663" y="585491"/>
                  </a:lnTo>
                  <a:lnTo>
                    <a:pt x="192935" y="553686"/>
                  </a:lnTo>
                  <a:lnTo>
                    <a:pt x="239013" y="496570"/>
                  </a:lnTo>
                  <a:lnTo>
                    <a:pt x="259169" y="470212"/>
                  </a:lnTo>
                  <a:lnTo>
                    <a:pt x="280878" y="412654"/>
                  </a:lnTo>
                  <a:lnTo>
                    <a:pt x="287017" y="361323"/>
                  </a:lnTo>
                  <a:lnTo>
                    <a:pt x="288230" y="306123"/>
                  </a:lnTo>
                  <a:lnTo>
                    <a:pt x="288469" y="250160"/>
                  </a:lnTo>
                  <a:lnTo>
                    <a:pt x="288516" y="186809"/>
                  </a:lnTo>
                  <a:lnTo>
                    <a:pt x="285406" y="131142"/>
                  </a:lnTo>
                  <a:lnTo>
                    <a:pt x="282461" y="106821"/>
                  </a:lnTo>
                  <a:lnTo>
                    <a:pt x="286983" y="53080"/>
                  </a:lnTo>
                  <a:lnTo>
                    <a:pt x="284950" y="14503"/>
                  </a:lnTo>
                  <a:lnTo>
                    <a:pt x="282633" y="2994"/>
                  </a:lnTo>
                  <a:lnTo>
                    <a:pt x="281089" y="0"/>
                  </a:lnTo>
                  <a:lnTo>
                    <a:pt x="280059" y="2683"/>
                  </a:lnTo>
                  <a:lnTo>
                    <a:pt x="277100" y="60391"/>
                  </a:lnTo>
                  <a:lnTo>
                    <a:pt x="272839" y="116785"/>
                  </a:lnTo>
                  <a:lnTo>
                    <a:pt x="276980" y="178574"/>
                  </a:lnTo>
                  <a:lnTo>
                    <a:pt x="277697" y="229762"/>
                  </a:lnTo>
                  <a:lnTo>
                    <a:pt x="279109" y="291055"/>
                  </a:lnTo>
                  <a:lnTo>
                    <a:pt x="286321" y="351341"/>
                  </a:lnTo>
                  <a:lnTo>
                    <a:pt x="293681" y="408050"/>
                  </a:lnTo>
                  <a:lnTo>
                    <a:pt x="297994" y="461453"/>
                  </a:lnTo>
                  <a:lnTo>
                    <a:pt x="301966" y="513942"/>
                  </a:lnTo>
                  <a:lnTo>
                    <a:pt x="308538" y="535488"/>
                  </a:lnTo>
                  <a:lnTo>
                    <a:pt x="330642" y="580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2916393" y="3369119"/>
            <a:ext cx="631710" cy="9159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4548311" y="2489200"/>
            <a:ext cx="0" cy="17958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940300" y="2501900"/>
            <a:ext cx="532676" cy="86906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5569575" y="2053057"/>
            <a:ext cx="863336" cy="12634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559046" y="3337533"/>
            <a:ext cx="1083054" cy="9804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/>
          <p:nvPr/>
        </p:nvGrpSpPr>
        <p:grpSpPr>
          <a:xfrm>
            <a:off x="3105906" y="3369119"/>
            <a:ext cx="411969" cy="663296"/>
            <a:chOff x="3105906" y="3369119"/>
            <a:chExt cx="411969" cy="663296"/>
          </a:xfrm>
        </p:grpSpPr>
        <p:sp>
          <p:nvSpPr>
            <p:cNvPr id="41" name="Freeform 40"/>
            <p:cNvSpPr/>
            <p:nvPr/>
          </p:nvSpPr>
          <p:spPr>
            <a:xfrm>
              <a:off x="3105906" y="3421761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189513" y="0"/>
                  </a:moveTo>
                  <a:lnTo>
                    <a:pt x="140015" y="55088"/>
                  </a:lnTo>
                  <a:lnTo>
                    <a:pt x="83990" y="115762"/>
                  </a:lnTo>
                  <a:lnTo>
                    <a:pt x="24695" y="17533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90134" y="3369119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0" y="0"/>
                  </a:moveTo>
                  <a:lnTo>
                    <a:pt x="31283" y="9575"/>
                  </a:lnTo>
                  <a:lnTo>
                    <a:pt x="85280" y="38920"/>
                  </a:lnTo>
                  <a:lnTo>
                    <a:pt x="146322" y="70309"/>
                  </a:lnTo>
                  <a:lnTo>
                    <a:pt x="196654" y="112906"/>
                  </a:lnTo>
                  <a:lnTo>
                    <a:pt x="21057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30885" y="3474404"/>
              <a:ext cx="159292" cy="379027"/>
            </a:xfrm>
            <a:custGeom>
              <a:avLst/>
              <a:gdLst/>
              <a:ahLst/>
              <a:cxnLst/>
              <a:rect l="0" t="0" r="0" b="0"/>
              <a:pathLst>
                <a:path w="159292" h="379027">
                  <a:moveTo>
                    <a:pt x="159291" y="0"/>
                  </a:moveTo>
                  <a:lnTo>
                    <a:pt x="130610" y="53875"/>
                  </a:lnTo>
                  <a:lnTo>
                    <a:pt x="92249" y="115921"/>
                  </a:lnTo>
                  <a:lnTo>
                    <a:pt x="51634" y="178993"/>
                  </a:lnTo>
                  <a:lnTo>
                    <a:pt x="24462" y="226039"/>
                  </a:lnTo>
                  <a:lnTo>
                    <a:pt x="4438" y="248559"/>
                  </a:lnTo>
                  <a:lnTo>
                    <a:pt x="1073" y="249934"/>
                  </a:lnTo>
                  <a:lnTo>
                    <a:pt x="0" y="247341"/>
                  </a:lnTo>
                  <a:lnTo>
                    <a:pt x="454" y="242103"/>
                  </a:lnTo>
                  <a:lnTo>
                    <a:pt x="7198" y="230044"/>
                  </a:lnTo>
                  <a:lnTo>
                    <a:pt x="38396" y="196323"/>
                  </a:lnTo>
                  <a:lnTo>
                    <a:pt x="56427" y="182401"/>
                  </a:lnTo>
                  <a:lnTo>
                    <a:pt x="79258" y="174654"/>
                  </a:lnTo>
                  <a:lnTo>
                    <a:pt x="91898" y="172588"/>
                  </a:lnTo>
                  <a:lnTo>
                    <a:pt x="112181" y="176531"/>
                  </a:lnTo>
                  <a:lnTo>
                    <a:pt x="120865" y="180858"/>
                  </a:lnTo>
                  <a:lnTo>
                    <a:pt x="133634" y="195025"/>
                  </a:lnTo>
                  <a:lnTo>
                    <a:pt x="138677" y="203716"/>
                  </a:lnTo>
                  <a:lnTo>
                    <a:pt x="141160" y="222731"/>
                  </a:lnTo>
                  <a:lnTo>
                    <a:pt x="137195" y="242881"/>
                  </a:lnTo>
                  <a:lnTo>
                    <a:pt x="109097" y="300483"/>
                  </a:lnTo>
                  <a:lnTo>
                    <a:pt x="63302" y="359614"/>
                  </a:lnTo>
                  <a:lnTo>
                    <a:pt x="54006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52037" y="3758032"/>
              <a:ext cx="165838" cy="274383"/>
            </a:xfrm>
            <a:custGeom>
              <a:avLst/>
              <a:gdLst/>
              <a:ahLst/>
              <a:cxnLst/>
              <a:rect l="0" t="0" r="0" b="0"/>
              <a:pathLst>
                <a:path w="165838" h="274383">
                  <a:moveTo>
                    <a:pt x="90781" y="84869"/>
                  </a:moveTo>
                  <a:lnTo>
                    <a:pt x="107549" y="96048"/>
                  </a:lnTo>
                  <a:lnTo>
                    <a:pt x="128259" y="98416"/>
                  </a:lnTo>
                  <a:lnTo>
                    <a:pt x="140333" y="97410"/>
                  </a:lnTo>
                  <a:lnTo>
                    <a:pt x="149552" y="93230"/>
                  </a:lnTo>
                  <a:lnTo>
                    <a:pt x="162915" y="79226"/>
                  </a:lnTo>
                  <a:lnTo>
                    <a:pt x="165776" y="70579"/>
                  </a:lnTo>
                  <a:lnTo>
                    <a:pt x="165837" y="51612"/>
                  </a:lnTo>
                  <a:lnTo>
                    <a:pt x="158844" y="34603"/>
                  </a:lnTo>
                  <a:lnTo>
                    <a:pt x="135291" y="4620"/>
                  </a:lnTo>
                  <a:lnTo>
                    <a:pt x="127474" y="954"/>
                  </a:lnTo>
                  <a:lnTo>
                    <a:pt x="109429" y="0"/>
                  </a:lnTo>
                  <a:lnTo>
                    <a:pt x="79539" y="6040"/>
                  </a:lnTo>
                  <a:lnTo>
                    <a:pt x="61998" y="18249"/>
                  </a:lnTo>
                  <a:lnTo>
                    <a:pt x="10227" y="76218"/>
                  </a:lnTo>
                  <a:lnTo>
                    <a:pt x="2336" y="99352"/>
                  </a:lnTo>
                  <a:lnTo>
                    <a:pt x="0" y="124061"/>
                  </a:lnTo>
                  <a:lnTo>
                    <a:pt x="2861" y="146742"/>
                  </a:lnTo>
                  <a:lnTo>
                    <a:pt x="16638" y="179241"/>
                  </a:lnTo>
                  <a:lnTo>
                    <a:pt x="55956" y="228109"/>
                  </a:lnTo>
                  <a:lnTo>
                    <a:pt x="99150" y="260649"/>
                  </a:lnTo>
                  <a:lnTo>
                    <a:pt x="122367" y="2743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633138" y="3042735"/>
            <a:ext cx="631858" cy="263214"/>
            <a:chOff x="4633138" y="3042735"/>
            <a:chExt cx="631858" cy="263214"/>
          </a:xfrm>
        </p:grpSpPr>
        <p:sp>
          <p:nvSpPr>
            <p:cNvPr id="46" name="Freeform 45"/>
            <p:cNvSpPr/>
            <p:nvPr/>
          </p:nvSpPr>
          <p:spPr>
            <a:xfrm>
              <a:off x="4633138" y="3042735"/>
              <a:ext cx="199443" cy="231976"/>
            </a:xfrm>
            <a:custGeom>
              <a:avLst/>
              <a:gdLst/>
              <a:ahLst/>
              <a:cxnLst/>
              <a:rect l="0" t="0" r="0" b="0"/>
              <a:pathLst>
                <a:path w="199443" h="231976">
                  <a:moveTo>
                    <a:pt x="30986" y="0"/>
                  </a:moveTo>
                  <a:lnTo>
                    <a:pt x="13028" y="63428"/>
                  </a:lnTo>
                  <a:lnTo>
                    <a:pt x="2439" y="108456"/>
                  </a:lnTo>
                  <a:lnTo>
                    <a:pt x="0" y="167653"/>
                  </a:lnTo>
                  <a:lnTo>
                    <a:pt x="5168" y="207213"/>
                  </a:lnTo>
                  <a:lnTo>
                    <a:pt x="9094" y="213011"/>
                  </a:lnTo>
                  <a:lnTo>
                    <a:pt x="14052" y="214537"/>
                  </a:lnTo>
                  <a:lnTo>
                    <a:pt x="19696" y="213215"/>
                  </a:lnTo>
                  <a:lnTo>
                    <a:pt x="24630" y="208824"/>
                  </a:lnTo>
                  <a:lnTo>
                    <a:pt x="40952" y="176560"/>
                  </a:lnTo>
                  <a:lnTo>
                    <a:pt x="44649" y="166840"/>
                  </a:lnTo>
                  <a:lnTo>
                    <a:pt x="47114" y="165039"/>
                  </a:lnTo>
                  <a:lnTo>
                    <a:pt x="48757" y="168518"/>
                  </a:lnTo>
                  <a:lnTo>
                    <a:pt x="56983" y="202134"/>
                  </a:lnTo>
                  <a:lnTo>
                    <a:pt x="72094" y="226658"/>
                  </a:lnTo>
                  <a:lnTo>
                    <a:pt x="80618" y="230654"/>
                  </a:lnTo>
                  <a:lnTo>
                    <a:pt x="102568" y="231975"/>
                  </a:lnTo>
                  <a:lnTo>
                    <a:pt x="135644" y="220552"/>
                  </a:lnTo>
                  <a:lnTo>
                    <a:pt x="162081" y="196760"/>
                  </a:lnTo>
                  <a:lnTo>
                    <a:pt x="183570" y="157280"/>
                  </a:lnTo>
                  <a:lnTo>
                    <a:pt x="194220" y="124980"/>
                  </a:lnTo>
                  <a:lnTo>
                    <a:pt x="198410" y="72738"/>
                  </a:lnTo>
                  <a:lnTo>
                    <a:pt x="19944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80676" y="3082881"/>
              <a:ext cx="141418" cy="223068"/>
            </a:xfrm>
            <a:custGeom>
              <a:avLst/>
              <a:gdLst/>
              <a:ahLst/>
              <a:cxnLst/>
              <a:rect l="0" t="0" r="0" b="0"/>
              <a:pathLst>
                <a:path w="141418" h="223068">
                  <a:moveTo>
                    <a:pt x="88774" y="33554"/>
                  </a:moveTo>
                  <a:lnTo>
                    <a:pt x="83185" y="16786"/>
                  </a:lnTo>
                  <a:lnTo>
                    <a:pt x="71082" y="5435"/>
                  </a:lnTo>
                  <a:lnTo>
                    <a:pt x="62942" y="770"/>
                  </a:lnTo>
                  <a:lnTo>
                    <a:pt x="55175" y="0"/>
                  </a:lnTo>
                  <a:lnTo>
                    <a:pt x="40306" y="5383"/>
                  </a:lnTo>
                  <a:lnTo>
                    <a:pt x="29019" y="18694"/>
                  </a:lnTo>
                  <a:lnTo>
                    <a:pt x="4847" y="79331"/>
                  </a:lnTo>
                  <a:lnTo>
                    <a:pt x="0" y="104202"/>
                  </a:lnTo>
                  <a:lnTo>
                    <a:pt x="6422" y="148765"/>
                  </a:lnTo>
                  <a:lnTo>
                    <a:pt x="9306" y="159494"/>
                  </a:lnTo>
                  <a:lnTo>
                    <a:pt x="14739" y="167817"/>
                  </a:lnTo>
                  <a:lnTo>
                    <a:pt x="30133" y="180184"/>
                  </a:lnTo>
                  <a:lnTo>
                    <a:pt x="48674" y="183341"/>
                  </a:lnTo>
                  <a:lnTo>
                    <a:pt x="58531" y="182545"/>
                  </a:lnTo>
                  <a:lnTo>
                    <a:pt x="75723" y="175421"/>
                  </a:lnTo>
                  <a:lnTo>
                    <a:pt x="83583" y="170246"/>
                  </a:lnTo>
                  <a:lnTo>
                    <a:pt x="95436" y="152018"/>
                  </a:lnTo>
                  <a:lnTo>
                    <a:pt x="103433" y="128318"/>
                  </a:lnTo>
                  <a:lnTo>
                    <a:pt x="109105" y="96857"/>
                  </a:lnTo>
                  <a:lnTo>
                    <a:pt x="111687" y="96813"/>
                  </a:lnTo>
                  <a:lnTo>
                    <a:pt x="114578" y="100293"/>
                  </a:lnTo>
                  <a:lnTo>
                    <a:pt x="125442" y="159670"/>
                  </a:lnTo>
                  <a:lnTo>
                    <a:pt x="141417" y="223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08021" y="3095378"/>
              <a:ext cx="156975" cy="200042"/>
            </a:xfrm>
            <a:custGeom>
              <a:avLst/>
              <a:gdLst/>
              <a:ahLst/>
              <a:cxnLst/>
              <a:rect l="0" t="0" r="0" b="0"/>
              <a:pathLst>
                <a:path w="156975" h="200042">
                  <a:moveTo>
                    <a:pt x="103585" y="0"/>
                  </a:moveTo>
                  <a:lnTo>
                    <a:pt x="44968" y="5589"/>
                  </a:lnTo>
                  <a:lnTo>
                    <a:pt x="10178" y="14654"/>
                  </a:lnTo>
                  <a:lnTo>
                    <a:pt x="3879" y="20298"/>
                  </a:lnTo>
                  <a:lnTo>
                    <a:pt x="850" y="27570"/>
                  </a:lnTo>
                  <a:lnTo>
                    <a:pt x="0" y="35927"/>
                  </a:lnTo>
                  <a:lnTo>
                    <a:pt x="2943" y="42669"/>
                  </a:lnTo>
                  <a:lnTo>
                    <a:pt x="42412" y="71418"/>
                  </a:lnTo>
                  <a:lnTo>
                    <a:pt x="103760" y="103347"/>
                  </a:lnTo>
                  <a:lnTo>
                    <a:pt x="143394" y="131332"/>
                  </a:lnTo>
                  <a:lnTo>
                    <a:pt x="155593" y="149617"/>
                  </a:lnTo>
                  <a:lnTo>
                    <a:pt x="156974" y="159406"/>
                  </a:lnTo>
                  <a:lnTo>
                    <a:pt x="152270" y="179642"/>
                  </a:lnTo>
                  <a:lnTo>
                    <a:pt x="145400" y="186441"/>
                  </a:lnTo>
                  <a:lnTo>
                    <a:pt x="125289" y="193997"/>
                  </a:lnTo>
                  <a:lnTo>
                    <a:pt x="73110" y="199245"/>
                  </a:lnTo>
                  <a:lnTo>
                    <a:pt x="6147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>
            <a:off x="6443440" y="2010943"/>
            <a:ext cx="201094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6654010" y="4358798"/>
            <a:ext cx="1905659" cy="1368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506611" y="2032000"/>
            <a:ext cx="0" cy="2171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6056081" y="2642895"/>
            <a:ext cx="400966" cy="865927"/>
            <a:chOff x="6056081" y="2642895"/>
            <a:chExt cx="400966" cy="865927"/>
          </a:xfrm>
        </p:grpSpPr>
        <p:sp>
          <p:nvSpPr>
            <p:cNvPr id="53" name="Freeform 52"/>
            <p:cNvSpPr/>
            <p:nvPr/>
          </p:nvSpPr>
          <p:spPr>
            <a:xfrm>
              <a:off x="6211813" y="331647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56081" y="3305948"/>
              <a:ext cx="334718" cy="202874"/>
            </a:xfrm>
            <a:custGeom>
              <a:avLst/>
              <a:gdLst/>
              <a:ahLst/>
              <a:cxnLst/>
              <a:rect l="0" t="0" r="0" b="0"/>
              <a:pathLst>
                <a:path w="334718" h="202874">
                  <a:moveTo>
                    <a:pt x="8333" y="42114"/>
                  </a:moveTo>
                  <a:lnTo>
                    <a:pt x="0" y="79592"/>
                  </a:lnTo>
                  <a:lnTo>
                    <a:pt x="1120" y="103224"/>
                  </a:lnTo>
                  <a:lnTo>
                    <a:pt x="9417" y="125426"/>
                  </a:lnTo>
                  <a:lnTo>
                    <a:pt x="27142" y="143872"/>
                  </a:lnTo>
                  <a:lnTo>
                    <a:pt x="81737" y="180860"/>
                  </a:lnTo>
                  <a:lnTo>
                    <a:pt x="140225" y="202873"/>
                  </a:lnTo>
                  <a:lnTo>
                    <a:pt x="186492" y="202700"/>
                  </a:lnTo>
                  <a:lnTo>
                    <a:pt x="248994" y="188939"/>
                  </a:lnTo>
                  <a:lnTo>
                    <a:pt x="260021" y="185621"/>
                  </a:lnTo>
                  <a:lnTo>
                    <a:pt x="278512" y="172575"/>
                  </a:lnTo>
                  <a:lnTo>
                    <a:pt x="286719" y="164183"/>
                  </a:lnTo>
                  <a:lnTo>
                    <a:pt x="295837" y="139260"/>
                  </a:lnTo>
                  <a:lnTo>
                    <a:pt x="298719" y="111026"/>
                  </a:lnTo>
                  <a:lnTo>
                    <a:pt x="296101" y="86780"/>
                  </a:lnTo>
                  <a:lnTo>
                    <a:pt x="282461" y="53398"/>
                  </a:lnTo>
                  <a:lnTo>
                    <a:pt x="258012" y="26870"/>
                  </a:lnTo>
                  <a:lnTo>
                    <a:pt x="222952" y="9781"/>
                  </a:lnTo>
                  <a:lnTo>
                    <a:pt x="177339" y="2898"/>
                  </a:lnTo>
                  <a:lnTo>
                    <a:pt x="125165" y="7808"/>
                  </a:lnTo>
                  <a:lnTo>
                    <a:pt x="71013" y="6871"/>
                  </a:lnTo>
                  <a:lnTo>
                    <a:pt x="52569" y="3054"/>
                  </a:lnTo>
                  <a:lnTo>
                    <a:pt x="54201" y="2036"/>
                  </a:lnTo>
                  <a:lnTo>
                    <a:pt x="67324" y="2074"/>
                  </a:lnTo>
                  <a:lnTo>
                    <a:pt x="94442" y="6333"/>
                  </a:lnTo>
                  <a:lnTo>
                    <a:pt x="151041" y="1065"/>
                  </a:lnTo>
                  <a:lnTo>
                    <a:pt x="205325" y="210"/>
                  </a:lnTo>
                  <a:lnTo>
                    <a:pt x="261108" y="41"/>
                  </a:lnTo>
                  <a:lnTo>
                    <a:pt x="300038" y="12"/>
                  </a:lnTo>
                  <a:lnTo>
                    <a:pt x="3347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50110" y="2916393"/>
              <a:ext cx="251217" cy="231500"/>
            </a:xfrm>
            <a:custGeom>
              <a:avLst/>
              <a:gdLst/>
              <a:ahLst/>
              <a:cxnLst/>
              <a:rect l="0" t="0" r="0" b="0"/>
              <a:pathLst>
                <a:path w="251217" h="231500">
                  <a:moveTo>
                    <a:pt x="40646" y="221099"/>
                  </a:moveTo>
                  <a:lnTo>
                    <a:pt x="99263" y="221099"/>
                  </a:lnTo>
                  <a:lnTo>
                    <a:pt x="153437" y="221099"/>
                  </a:lnTo>
                  <a:lnTo>
                    <a:pt x="209198" y="221099"/>
                  </a:lnTo>
                  <a:lnTo>
                    <a:pt x="229032" y="222269"/>
                  </a:lnTo>
                  <a:lnTo>
                    <a:pt x="229408" y="224219"/>
                  </a:lnTo>
                  <a:lnTo>
                    <a:pt x="226149" y="226688"/>
                  </a:lnTo>
                  <a:lnTo>
                    <a:pt x="174678" y="230977"/>
                  </a:lnTo>
                  <a:lnTo>
                    <a:pt x="120804" y="231499"/>
                  </a:lnTo>
                  <a:lnTo>
                    <a:pt x="66271" y="215961"/>
                  </a:lnTo>
                  <a:lnTo>
                    <a:pt x="32641" y="201769"/>
                  </a:lnTo>
                  <a:lnTo>
                    <a:pt x="15252" y="185602"/>
                  </a:lnTo>
                  <a:lnTo>
                    <a:pt x="5963" y="163598"/>
                  </a:lnTo>
                  <a:lnTo>
                    <a:pt x="0" y="111345"/>
                  </a:lnTo>
                  <a:lnTo>
                    <a:pt x="4556" y="75495"/>
                  </a:lnTo>
                  <a:lnTo>
                    <a:pt x="13298" y="56560"/>
                  </a:lnTo>
                  <a:lnTo>
                    <a:pt x="37974" y="25341"/>
                  </a:lnTo>
                  <a:lnTo>
                    <a:pt x="64031" y="9328"/>
                  </a:lnTo>
                  <a:lnTo>
                    <a:pt x="112683" y="1843"/>
                  </a:lnTo>
                  <a:lnTo>
                    <a:pt x="167353" y="365"/>
                  </a:lnTo>
                  <a:lnTo>
                    <a:pt x="223212" y="72"/>
                  </a:lnTo>
                  <a:lnTo>
                    <a:pt x="2512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68608" y="2642895"/>
              <a:ext cx="288439" cy="196981"/>
            </a:xfrm>
            <a:custGeom>
              <a:avLst/>
              <a:gdLst/>
              <a:ahLst/>
              <a:cxnLst/>
              <a:rect l="0" t="0" r="0" b="0"/>
              <a:pathLst>
                <a:path w="288439" h="196981">
                  <a:moveTo>
                    <a:pt x="180076" y="52400"/>
                  </a:moveTo>
                  <a:lnTo>
                    <a:pt x="163308" y="41221"/>
                  </a:lnTo>
                  <a:lnTo>
                    <a:pt x="145717" y="38853"/>
                  </a:lnTo>
                  <a:lnTo>
                    <a:pt x="136113" y="39859"/>
                  </a:lnTo>
                  <a:lnTo>
                    <a:pt x="119203" y="47216"/>
                  </a:lnTo>
                  <a:lnTo>
                    <a:pt x="111418" y="52454"/>
                  </a:lnTo>
                  <a:lnTo>
                    <a:pt x="99648" y="67631"/>
                  </a:lnTo>
                  <a:lnTo>
                    <a:pt x="94872" y="76592"/>
                  </a:lnTo>
                  <a:lnTo>
                    <a:pt x="88149" y="117150"/>
                  </a:lnTo>
                  <a:lnTo>
                    <a:pt x="92816" y="140059"/>
                  </a:lnTo>
                  <a:lnTo>
                    <a:pt x="108597" y="166111"/>
                  </a:lnTo>
                  <a:lnTo>
                    <a:pt x="122571" y="180147"/>
                  </a:lnTo>
                  <a:lnTo>
                    <a:pt x="140480" y="190285"/>
                  </a:lnTo>
                  <a:lnTo>
                    <a:pt x="175883" y="196980"/>
                  </a:lnTo>
                  <a:lnTo>
                    <a:pt x="221361" y="190837"/>
                  </a:lnTo>
                  <a:lnTo>
                    <a:pt x="252360" y="180506"/>
                  </a:lnTo>
                  <a:lnTo>
                    <a:pt x="269134" y="169387"/>
                  </a:lnTo>
                  <a:lnTo>
                    <a:pt x="281268" y="153527"/>
                  </a:lnTo>
                  <a:lnTo>
                    <a:pt x="286142" y="144385"/>
                  </a:lnTo>
                  <a:lnTo>
                    <a:pt x="288438" y="121748"/>
                  </a:lnTo>
                  <a:lnTo>
                    <a:pt x="284389" y="97259"/>
                  </a:lnTo>
                  <a:lnTo>
                    <a:pt x="274790" y="74677"/>
                  </a:lnTo>
                  <a:lnTo>
                    <a:pt x="250643" y="47822"/>
                  </a:lnTo>
                  <a:lnTo>
                    <a:pt x="192387" y="13727"/>
                  </a:lnTo>
                  <a:lnTo>
                    <a:pt x="168000" y="5966"/>
                  </a:lnTo>
                  <a:lnTo>
                    <a:pt x="107804" y="984"/>
                  </a:lnTo>
                  <a:lnTo>
                    <a:pt x="44917" y="0"/>
                  </a:lnTo>
                  <a:lnTo>
                    <a:pt x="4718" y="5418"/>
                  </a:lnTo>
                  <a:lnTo>
                    <a:pt x="0" y="8211"/>
                  </a:lnTo>
                  <a:lnTo>
                    <a:pt x="363" y="11242"/>
                  </a:lnTo>
                  <a:lnTo>
                    <a:pt x="4115" y="14433"/>
                  </a:lnTo>
                  <a:lnTo>
                    <a:pt x="31753" y="18924"/>
                  </a:lnTo>
                  <a:lnTo>
                    <a:pt x="91437" y="12232"/>
                  </a:lnTo>
                  <a:lnTo>
                    <a:pt x="151128" y="16260"/>
                  </a:lnTo>
                  <a:lnTo>
                    <a:pt x="205640" y="19915"/>
                  </a:lnTo>
                  <a:lnTo>
                    <a:pt x="243247" y="20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696124" y="1452932"/>
            <a:ext cx="1305535" cy="547483"/>
            <a:chOff x="6696124" y="1452932"/>
            <a:chExt cx="1305535" cy="547483"/>
          </a:xfrm>
        </p:grpSpPr>
        <p:sp>
          <p:nvSpPr>
            <p:cNvPr id="58" name="Freeform 57"/>
            <p:cNvSpPr/>
            <p:nvPr/>
          </p:nvSpPr>
          <p:spPr>
            <a:xfrm>
              <a:off x="6696124" y="1452932"/>
              <a:ext cx="410612" cy="526426"/>
            </a:xfrm>
            <a:custGeom>
              <a:avLst/>
              <a:gdLst/>
              <a:ahLst/>
              <a:cxnLst/>
              <a:rect l="0" t="0" r="0" b="0"/>
              <a:pathLst>
                <a:path w="410612" h="526426">
                  <a:moveTo>
                    <a:pt x="0" y="0"/>
                  </a:moveTo>
                  <a:lnTo>
                    <a:pt x="17959" y="53875"/>
                  </a:lnTo>
                  <a:lnTo>
                    <a:pt x="35149" y="111037"/>
                  </a:lnTo>
                  <a:lnTo>
                    <a:pt x="47974" y="166559"/>
                  </a:lnTo>
                  <a:lnTo>
                    <a:pt x="52429" y="215597"/>
                  </a:lnTo>
                  <a:lnTo>
                    <a:pt x="60638" y="267172"/>
                  </a:lnTo>
                  <a:lnTo>
                    <a:pt x="70480" y="318328"/>
                  </a:lnTo>
                  <a:lnTo>
                    <a:pt x="84285" y="378128"/>
                  </a:lnTo>
                  <a:lnTo>
                    <a:pt x="101783" y="440692"/>
                  </a:lnTo>
                  <a:lnTo>
                    <a:pt x="109966" y="466318"/>
                  </a:lnTo>
                  <a:lnTo>
                    <a:pt x="108145" y="461106"/>
                  </a:lnTo>
                  <a:lnTo>
                    <a:pt x="99947" y="400434"/>
                  </a:lnTo>
                  <a:lnTo>
                    <a:pt x="95781" y="349633"/>
                  </a:lnTo>
                  <a:lnTo>
                    <a:pt x="98079" y="297658"/>
                  </a:lnTo>
                  <a:lnTo>
                    <a:pt x="109451" y="253249"/>
                  </a:lnTo>
                  <a:lnTo>
                    <a:pt x="125107" y="226855"/>
                  </a:lnTo>
                  <a:lnTo>
                    <a:pt x="141001" y="214688"/>
                  </a:lnTo>
                  <a:lnTo>
                    <a:pt x="150152" y="209806"/>
                  </a:lnTo>
                  <a:lnTo>
                    <a:pt x="159763" y="208891"/>
                  </a:lnTo>
                  <a:lnTo>
                    <a:pt x="179801" y="214113"/>
                  </a:lnTo>
                  <a:lnTo>
                    <a:pt x="210812" y="230207"/>
                  </a:lnTo>
                  <a:lnTo>
                    <a:pt x="244326" y="265012"/>
                  </a:lnTo>
                  <a:lnTo>
                    <a:pt x="287662" y="327711"/>
                  </a:lnTo>
                  <a:lnTo>
                    <a:pt x="322859" y="382523"/>
                  </a:lnTo>
                  <a:lnTo>
                    <a:pt x="361283" y="445695"/>
                  </a:lnTo>
                  <a:lnTo>
                    <a:pt x="392955" y="503335"/>
                  </a:lnTo>
                  <a:lnTo>
                    <a:pt x="410611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09714" y="1709862"/>
              <a:ext cx="302349" cy="290553"/>
            </a:xfrm>
            <a:custGeom>
              <a:avLst/>
              <a:gdLst/>
              <a:ahLst/>
              <a:cxnLst/>
              <a:rect l="0" t="0" r="0" b="0"/>
              <a:pathLst>
                <a:path w="302349" h="290553">
                  <a:moveTo>
                    <a:pt x="197063" y="79982"/>
                  </a:moveTo>
                  <a:lnTo>
                    <a:pt x="176820" y="36019"/>
                  </a:lnTo>
                  <a:lnTo>
                    <a:pt x="157660" y="11324"/>
                  </a:lnTo>
                  <a:lnTo>
                    <a:pt x="137827" y="2674"/>
                  </a:lnTo>
                  <a:lnTo>
                    <a:pt x="114583" y="0"/>
                  </a:lnTo>
                  <a:lnTo>
                    <a:pt x="92555" y="2710"/>
                  </a:lnTo>
                  <a:lnTo>
                    <a:pt x="74186" y="10934"/>
                  </a:lnTo>
                  <a:lnTo>
                    <a:pt x="58223" y="23558"/>
                  </a:lnTo>
                  <a:lnTo>
                    <a:pt x="15874" y="80575"/>
                  </a:lnTo>
                  <a:lnTo>
                    <a:pt x="3127" y="112913"/>
                  </a:lnTo>
                  <a:lnTo>
                    <a:pt x="0" y="152780"/>
                  </a:lnTo>
                  <a:lnTo>
                    <a:pt x="7133" y="197608"/>
                  </a:lnTo>
                  <a:lnTo>
                    <a:pt x="23545" y="227268"/>
                  </a:lnTo>
                  <a:lnTo>
                    <a:pt x="36495" y="243319"/>
                  </a:lnTo>
                  <a:lnTo>
                    <a:pt x="62530" y="259919"/>
                  </a:lnTo>
                  <a:lnTo>
                    <a:pt x="82289" y="262120"/>
                  </a:lnTo>
                  <a:lnTo>
                    <a:pt x="103938" y="258028"/>
                  </a:lnTo>
                  <a:lnTo>
                    <a:pt x="140094" y="242571"/>
                  </a:lnTo>
                  <a:lnTo>
                    <a:pt x="181993" y="209523"/>
                  </a:lnTo>
                  <a:lnTo>
                    <a:pt x="209727" y="173291"/>
                  </a:lnTo>
                  <a:lnTo>
                    <a:pt x="231515" y="116316"/>
                  </a:lnTo>
                  <a:lnTo>
                    <a:pt x="232652" y="92621"/>
                  </a:lnTo>
                  <a:lnTo>
                    <a:pt x="223849" y="48813"/>
                  </a:lnTo>
                  <a:lnTo>
                    <a:pt x="221940" y="46335"/>
                  </a:lnTo>
                  <a:lnTo>
                    <a:pt x="220666" y="49362"/>
                  </a:lnTo>
                  <a:lnTo>
                    <a:pt x="220421" y="64033"/>
                  </a:lnTo>
                  <a:lnTo>
                    <a:pt x="232923" y="117830"/>
                  </a:lnTo>
                  <a:lnTo>
                    <a:pt x="253583" y="170603"/>
                  </a:lnTo>
                  <a:lnTo>
                    <a:pt x="273858" y="226837"/>
                  </a:lnTo>
                  <a:lnTo>
                    <a:pt x="296978" y="268499"/>
                  </a:lnTo>
                  <a:lnTo>
                    <a:pt x="302348" y="290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46338" y="1676833"/>
              <a:ext cx="197352" cy="297347"/>
            </a:xfrm>
            <a:custGeom>
              <a:avLst/>
              <a:gdLst/>
              <a:ahLst/>
              <a:cxnLst/>
              <a:rect l="0" t="0" r="0" b="0"/>
              <a:pathLst>
                <a:path w="197352" h="297347">
                  <a:moveTo>
                    <a:pt x="49952" y="144597"/>
                  </a:moveTo>
                  <a:lnTo>
                    <a:pt x="49952" y="166953"/>
                  </a:lnTo>
                  <a:lnTo>
                    <a:pt x="69738" y="221587"/>
                  </a:lnTo>
                  <a:lnTo>
                    <a:pt x="89559" y="279344"/>
                  </a:lnTo>
                  <a:lnTo>
                    <a:pt x="101090" y="296511"/>
                  </a:lnTo>
                  <a:lnTo>
                    <a:pt x="102761" y="297346"/>
                  </a:lnTo>
                  <a:lnTo>
                    <a:pt x="98379" y="285795"/>
                  </a:lnTo>
                  <a:lnTo>
                    <a:pt x="56519" y="235891"/>
                  </a:lnTo>
                  <a:lnTo>
                    <a:pt x="21817" y="195166"/>
                  </a:lnTo>
                  <a:lnTo>
                    <a:pt x="6390" y="159450"/>
                  </a:lnTo>
                  <a:lnTo>
                    <a:pt x="0" y="119232"/>
                  </a:lnTo>
                  <a:lnTo>
                    <a:pt x="3696" y="77680"/>
                  </a:lnTo>
                  <a:lnTo>
                    <a:pt x="12236" y="55974"/>
                  </a:lnTo>
                  <a:lnTo>
                    <a:pt x="25001" y="38528"/>
                  </a:lnTo>
                  <a:lnTo>
                    <a:pt x="51918" y="16723"/>
                  </a:lnTo>
                  <a:lnTo>
                    <a:pt x="71882" y="6655"/>
                  </a:lnTo>
                  <a:lnTo>
                    <a:pt x="108442" y="0"/>
                  </a:lnTo>
                  <a:lnTo>
                    <a:pt x="160378" y="6157"/>
                  </a:lnTo>
                  <a:lnTo>
                    <a:pt x="197351" y="18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57010" y="1514642"/>
              <a:ext cx="244649" cy="478007"/>
            </a:xfrm>
            <a:custGeom>
              <a:avLst/>
              <a:gdLst/>
              <a:ahLst/>
              <a:cxnLst/>
              <a:rect l="0" t="0" r="0" b="0"/>
              <a:pathLst>
                <a:path w="244649" h="478007">
                  <a:moveTo>
                    <a:pt x="192005" y="285731"/>
                  </a:moveTo>
                  <a:lnTo>
                    <a:pt x="172877" y="224620"/>
                  </a:lnTo>
                  <a:lnTo>
                    <a:pt x="161667" y="202418"/>
                  </a:lnTo>
                  <a:lnTo>
                    <a:pt x="153062" y="196264"/>
                  </a:lnTo>
                  <a:lnTo>
                    <a:pt x="131024" y="192545"/>
                  </a:lnTo>
                  <a:lnTo>
                    <a:pt x="108750" y="197911"/>
                  </a:lnTo>
                  <a:lnTo>
                    <a:pt x="87153" y="209265"/>
                  </a:lnTo>
                  <a:lnTo>
                    <a:pt x="34135" y="255167"/>
                  </a:lnTo>
                  <a:lnTo>
                    <a:pt x="13687" y="291623"/>
                  </a:lnTo>
                  <a:lnTo>
                    <a:pt x="221" y="332060"/>
                  </a:lnTo>
                  <a:lnTo>
                    <a:pt x="0" y="379267"/>
                  </a:lnTo>
                  <a:lnTo>
                    <a:pt x="11575" y="436874"/>
                  </a:lnTo>
                  <a:lnTo>
                    <a:pt x="22517" y="456631"/>
                  </a:lnTo>
                  <a:lnTo>
                    <a:pt x="38298" y="470091"/>
                  </a:lnTo>
                  <a:lnTo>
                    <a:pt x="47419" y="475318"/>
                  </a:lnTo>
                  <a:lnTo>
                    <a:pt x="66913" y="478006"/>
                  </a:lnTo>
                  <a:lnTo>
                    <a:pt x="108024" y="470200"/>
                  </a:lnTo>
                  <a:lnTo>
                    <a:pt x="133847" y="455162"/>
                  </a:lnTo>
                  <a:lnTo>
                    <a:pt x="169599" y="420714"/>
                  </a:lnTo>
                  <a:lnTo>
                    <a:pt x="194413" y="369710"/>
                  </a:lnTo>
                  <a:lnTo>
                    <a:pt x="200929" y="318220"/>
                  </a:lnTo>
                  <a:lnTo>
                    <a:pt x="202217" y="256057"/>
                  </a:lnTo>
                  <a:lnTo>
                    <a:pt x="196882" y="198371"/>
                  </a:lnTo>
                  <a:lnTo>
                    <a:pt x="181194" y="136186"/>
                  </a:lnTo>
                  <a:lnTo>
                    <a:pt x="163892" y="73925"/>
                  </a:lnTo>
                  <a:lnTo>
                    <a:pt x="149884" y="16598"/>
                  </a:lnTo>
                  <a:lnTo>
                    <a:pt x="145209" y="0"/>
                  </a:lnTo>
                  <a:lnTo>
                    <a:pt x="145599" y="487"/>
                  </a:lnTo>
                  <a:lnTo>
                    <a:pt x="147030" y="4321"/>
                  </a:lnTo>
                  <a:lnTo>
                    <a:pt x="150496" y="52502"/>
                  </a:lnTo>
                  <a:lnTo>
                    <a:pt x="161233" y="115225"/>
                  </a:lnTo>
                  <a:lnTo>
                    <a:pt x="174619" y="173022"/>
                  </a:lnTo>
                  <a:lnTo>
                    <a:pt x="188527" y="229499"/>
                  </a:lnTo>
                  <a:lnTo>
                    <a:pt x="202540" y="282595"/>
                  </a:lnTo>
                  <a:lnTo>
                    <a:pt x="220082" y="339130"/>
                  </a:lnTo>
                  <a:lnTo>
                    <a:pt x="237629" y="400026"/>
                  </a:lnTo>
                  <a:lnTo>
                    <a:pt x="244648" y="433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951328" y="3842901"/>
            <a:ext cx="1197730" cy="736996"/>
            <a:chOff x="6951328" y="3842901"/>
            <a:chExt cx="1197730" cy="736996"/>
          </a:xfrm>
        </p:grpSpPr>
        <p:sp>
          <p:nvSpPr>
            <p:cNvPr id="63" name="Freeform 62"/>
            <p:cNvSpPr/>
            <p:nvPr/>
          </p:nvSpPr>
          <p:spPr>
            <a:xfrm>
              <a:off x="6951328" y="3989704"/>
              <a:ext cx="376507" cy="337509"/>
            </a:xfrm>
            <a:custGeom>
              <a:avLst/>
              <a:gdLst/>
              <a:ahLst/>
              <a:cxnLst/>
              <a:rect l="0" t="0" r="0" b="0"/>
              <a:pathLst>
                <a:path w="376507" h="337509">
                  <a:moveTo>
                    <a:pt x="29066" y="105881"/>
                  </a:moveTo>
                  <a:lnTo>
                    <a:pt x="23476" y="122649"/>
                  </a:lnTo>
                  <a:lnTo>
                    <a:pt x="23852" y="140240"/>
                  </a:lnTo>
                  <a:lnTo>
                    <a:pt x="28379" y="200050"/>
                  </a:lnTo>
                  <a:lnTo>
                    <a:pt x="28930" y="261960"/>
                  </a:lnTo>
                  <a:lnTo>
                    <a:pt x="27835" y="282874"/>
                  </a:lnTo>
                  <a:lnTo>
                    <a:pt x="25905" y="283538"/>
                  </a:lnTo>
                  <a:lnTo>
                    <a:pt x="20642" y="274917"/>
                  </a:lnTo>
                  <a:lnTo>
                    <a:pt x="4314" y="225324"/>
                  </a:lnTo>
                  <a:lnTo>
                    <a:pt x="0" y="164657"/>
                  </a:lnTo>
                  <a:lnTo>
                    <a:pt x="9199" y="106399"/>
                  </a:lnTo>
                  <a:lnTo>
                    <a:pt x="16727" y="80375"/>
                  </a:lnTo>
                  <a:lnTo>
                    <a:pt x="27871" y="61010"/>
                  </a:lnTo>
                  <a:lnTo>
                    <a:pt x="43742" y="47724"/>
                  </a:lnTo>
                  <a:lnTo>
                    <a:pt x="52888" y="42543"/>
                  </a:lnTo>
                  <a:lnTo>
                    <a:pt x="61325" y="43769"/>
                  </a:lnTo>
                  <a:lnTo>
                    <a:pt x="69289" y="49265"/>
                  </a:lnTo>
                  <a:lnTo>
                    <a:pt x="83207" y="66680"/>
                  </a:lnTo>
                  <a:lnTo>
                    <a:pt x="105548" y="116794"/>
                  </a:lnTo>
                  <a:lnTo>
                    <a:pt x="116588" y="164876"/>
                  </a:lnTo>
                  <a:lnTo>
                    <a:pt x="121679" y="217988"/>
                  </a:lnTo>
                  <a:lnTo>
                    <a:pt x="128777" y="259591"/>
                  </a:lnTo>
                  <a:lnTo>
                    <a:pt x="130635" y="263336"/>
                  </a:lnTo>
                  <a:lnTo>
                    <a:pt x="131873" y="261154"/>
                  </a:lnTo>
                  <a:lnTo>
                    <a:pt x="134134" y="198556"/>
                  </a:lnTo>
                  <a:lnTo>
                    <a:pt x="139897" y="149664"/>
                  </a:lnTo>
                  <a:lnTo>
                    <a:pt x="164009" y="95572"/>
                  </a:lnTo>
                  <a:lnTo>
                    <a:pt x="185182" y="53282"/>
                  </a:lnTo>
                  <a:lnTo>
                    <a:pt x="225747" y="4726"/>
                  </a:lnTo>
                  <a:lnTo>
                    <a:pt x="233886" y="1010"/>
                  </a:lnTo>
                  <a:lnTo>
                    <a:pt x="252288" y="0"/>
                  </a:lnTo>
                  <a:lnTo>
                    <a:pt x="282379" y="11598"/>
                  </a:lnTo>
                  <a:lnTo>
                    <a:pt x="296847" y="26543"/>
                  </a:lnTo>
                  <a:lnTo>
                    <a:pt x="311569" y="57807"/>
                  </a:lnTo>
                  <a:lnTo>
                    <a:pt x="329480" y="116794"/>
                  </a:lnTo>
                  <a:lnTo>
                    <a:pt x="339334" y="178014"/>
                  </a:lnTo>
                  <a:lnTo>
                    <a:pt x="352223" y="237026"/>
                  </a:lnTo>
                  <a:lnTo>
                    <a:pt x="366033" y="294956"/>
                  </a:lnTo>
                  <a:lnTo>
                    <a:pt x="376506" y="3375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14764" y="4064000"/>
              <a:ext cx="191037" cy="256219"/>
            </a:xfrm>
            <a:custGeom>
              <a:avLst/>
              <a:gdLst/>
              <a:ahLst/>
              <a:cxnLst/>
              <a:rect l="0" t="0" r="0" b="0"/>
              <a:pathLst>
                <a:path w="191037" h="256219">
                  <a:moveTo>
                    <a:pt x="81526" y="31585"/>
                  </a:moveTo>
                  <a:lnTo>
                    <a:pt x="21934" y="81083"/>
                  </a:lnTo>
                  <a:lnTo>
                    <a:pt x="6417" y="107473"/>
                  </a:lnTo>
                  <a:lnTo>
                    <a:pt x="0" y="143107"/>
                  </a:lnTo>
                  <a:lnTo>
                    <a:pt x="9107" y="202596"/>
                  </a:lnTo>
                  <a:lnTo>
                    <a:pt x="12190" y="215782"/>
                  </a:lnTo>
                  <a:lnTo>
                    <a:pt x="18924" y="225743"/>
                  </a:lnTo>
                  <a:lnTo>
                    <a:pt x="38885" y="239930"/>
                  </a:lnTo>
                  <a:lnTo>
                    <a:pt x="76430" y="254494"/>
                  </a:lnTo>
                  <a:lnTo>
                    <a:pt x="100318" y="256218"/>
                  </a:lnTo>
                  <a:lnTo>
                    <a:pt x="121464" y="251915"/>
                  </a:lnTo>
                  <a:lnTo>
                    <a:pt x="146521" y="236338"/>
                  </a:lnTo>
                  <a:lnTo>
                    <a:pt x="167594" y="215735"/>
                  </a:lnTo>
                  <a:lnTo>
                    <a:pt x="185788" y="174805"/>
                  </a:lnTo>
                  <a:lnTo>
                    <a:pt x="191036" y="150221"/>
                  </a:lnTo>
                  <a:lnTo>
                    <a:pt x="184872" y="105842"/>
                  </a:lnTo>
                  <a:lnTo>
                    <a:pt x="172589" y="73864"/>
                  </a:lnTo>
                  <a:lnTo>
                    <a:pt x="147477" y="37207"/>
                  </a:lnTo>
                  <a:lnTo>
                    <a:pt x="121344" y="20253"/>
                  </a:lnTo>
                  <a:lnTo>
                    <a:pt x="73815" y="3475"/>
                  </a:lnTo>
                  <a:lnTo>
                    <a:pt x="499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01575" y="3842901"/>
              <a:ext cx="84229" cy="494841"/>
            </a:xfrm>
            <a:custGeom>
              <a:avLst/>
              <a:gdLst/>
              <a:ahLst/>
              <a:cxnLst/>
              <a:rect l="0" t="0" r="0" b="0"/>
              <a:pathLst>
                <a:path w="84229" h="494841">
                  <a:moveTo>
                    <a:pt x="0" y="0"/>
                  </a:moveTo>
                  <a:lnTo>
                    <a:pt x="14653" y="55141"/>
                  </a:lnTo>
                  <a:lnTo>
                    <a:pt x="20962" y="113274"/>
                  </a:lnTo>
                  <a:lnTo>
                    <a:pt x="27918" y="162765"/>
                  </a:lnTo>
                  <a:lnTo>
                    <a:pt x="31669" y="214473"/>
                  </a:lnTo>
                  <a:lnTo>
                    <a:pt x="39669" y="266839"/>
                  </a:lnTo>
                  <a:lnTo>
                    <a:pt x="48278" y="319399"/>
                  </a:lnTo>
                  <a:lnTo>
                    <a:pt x="52519" y="370847"/>
                  </a:lnTo>
                  <a:lnTo>
                    <a:pt x="63840" y="430746"/>
                  </a:lnTo>
                  <a:lnTo>
                    <a:pt x="73898" y="467270"/>
                  </a:lnTo>
                  <a:lnTo>
                    <a:pt x="8422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85845" y="4179813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13241" y="3946971"/>
              <a:ext cx="204190" cy="432885"/>
            </a:xfrm>
            <a:custGeom>
              <a:avLst/>
              <a:gdLst/>
              <a:ahLst/>
              <a:cxnLst/>
              <a:rect l="0" t="0" r="0" b="0"/>
              <a:pathLst>
                <a:path w="204190" h="432885">
                  <a:moveTo>
                    <a:pt x="172604" y="180200"/>
                  </a:moveTo>
                  <a:lnTo>
                    <a:pt x="140151" y="174134"/>
                  </a:lnTo>
                  <a:lnTo>
                    <a:pt x="119576" y="176724"/>
                  </a:lnTo>
                  <a:lnTo>
                    <a:pt x="67267" y="202647"/>
                  </a:lnTo>
                  <a:lnTo>
                    <a:pt x="47409" y="218252"/>
                  </a:lnTo>
                  <a:lnTo>
                    <a:pt x="24244" y="253346"/>
                  </a:lnTo>
                  <a:lnTo>
                    <a:pt x="5344" y="307126"/>
                  </a:lnTo>
                  <a:lnTo>
                    <a:pt x="0" y="333707"/>
                  </a:lnTo>
                  <a:lnTo>
                    <a:pt x="1524" y="357220"/>
                  </a:lnTo>
                  <a:lnTo>
                    <a:pt x="9220" y="376248"/>
                  </a:lnTo>
                  <a:lnTo>
                    <a:pt x="33226" y="407529"/>
                  </a:lnTo>
                  <a:lnTo>
                    <a:pt x="52946" y="415765"/>
                  </a:lnTo>
                  <a:lnTo>
                    <a:pt x="76139" y="418257"/>
                  </a:lnTo>
                  <a:lnTo>
                    <a:pt x="98144" y="415464"/>
                  </a:lnTo>
                  <a:lnTo>
                    <a:pt x="130264" y="401726"/>
                  </a:lnTo>
                  <a:lnTo>
                    <a:pt x="145208" y="386281"/>
                  </a:lnTo>
                  <a:lnTo>
                    <a:pt x="169922" y="342180"/>
                  </a:lnTo>
                  <a:lnTo>
                    <a:pt x="181692" y="287238"/>
                  </a:lnTo>
                  <a:lnTo>
                    <a:pt x="190950" y="224393"/>
                  </a:lnTo>
                  <a:lnTo>
                    <a:pt x="187536" y="160983"/>
                  </a:lnTo>
                  <a:lnTo>
                    <a:pt x="182832" y="101708"/>
                  </a:lnTo>
                  <a:lnTo>
                    <a:pt x="168592" y="38495"/>
                  </a:lnTo>
                  <a:lnTo>
                    <a:pt x="152827" y="2903"/>
                  </a:lnTo>
                  <a:lnTo>
                    <a:pt x="148891" y="0"/>
                  </a:lnTo>
                  <a:lnTo>
                    <a:pt x="146266" y="2745"/>
                  </a:lnTo>
                  <a:lnTo>
                    <a:pt x="142574" y="32084"/>
                  </a:lnTo>
                  <a:lnTo>
                    <a:pt x="141326" y="88811"/>
                  </a:lnTo>
                  <a:lnTo>
                    <a:pt x="146698" y="136614"/>
                  </a:lnTo>
                  <a:lnTo>
                    <a:pt x="151758" y="195593"/>
                  </a:lnTo>
                  <a:lnTo>
                    <a:pt x="166074" y="258742"/>
                  </a:lnTo>
                  <a:lnTo>
                    <a:pt x="179719" y="314994"/>
                  </a:lnTo>
                  <a:lnTo>
                    <a:pt x="193680" y="374978"/>
                  </a:lnTo>
                  <a:lnTo>
                    <a:pt x="204189" y="432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12186" y="4148228"/>
              <a:ext cx="94758" cy="221099"/>
            </a:xfrm>
            <a:custGeom>
              <a:avLst/>
              <a:gdLst/>
              <a:ahLst/>
              <a:cxnLst/>
              <a:rect l="0" t="0" r="0" b="0"/>
              <a:pathLst>
                <a:path w="94758" h="221099">
                  <a:moveTo>
                    <a:pt x="0" y="0"/>
                  </a:moveTo>
                  <a:lnTo>
                    <a:pt x="3120" y="42691"/>
                  </a:lnTo>
                  <a:lnTo>
                    <a:pt x="14573" y="73870"/>
                  </a:lnTo>
                  <a:lnTo>
                    <a:pt x="38921" y="127534"/>
                  </a:lnTo>
                  <a:lnTo>
                    <a:pt x="63927" y="173674"/>
                  </a:lnTo>
                  <a:lnTo>
                    <a:pt x="94757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17471" y="4064000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31586" y="54144"/>
                  </a:lnTo>
                  <a:lnTo>
                    <a:pt x="31586" y="101440"/>
                  </a:lnTo>
                  <a:lnTo>
                    <a:pt x="28466" y="153669"/>
                  </a:lnTo>
                  <a:lnTo>
                    <a:pt x="23253" y="201899"/>
                  </a:lnTo>
                  <a:lnTo>
                    <a:pt x="18588" y="253234"/>
                  </a:lnTo>
                  <a:lnTo>
                    <a:pt x="12917" y="302370"/>
                  </a:lnTo>
                  <a:lnTo>
                    <a:pt x="8117" y="349684"/>
                  </a:lnTo>
                  <a:lnTo>
                    <a:pt x="1603" y="412484"/>
                  </a:lnTo>
                  <a:lnTo>
                    <a:pt x="317" y="46877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97505" y="92413"/>
            <a:ext cx="7296248" cy="705516"/>
            <a:chOff x="1297505" y="92413"/>
            <a:chExt cx="7296248" cy="705516"/>
          </a:xfrm>
        </p:grpSpPr>
        <p:sp>
          <p:nvSpPr>
            <p:cNvPr id="2" name="Freeform 1"/>
            <p:cNvSpPr/>
            <p:nvPr/>
          </p:nvSpPr>
          <p:spPr>
            <a:xfrm>
              <a:off x="1487075" y="271503"/>
              <a:ext cx="10473" cy="336913"/>
            </a:xfrm>
            <a:custGeom>
              <a:avLst/>
              <a:gdLst/>
              <a:ahLst/>
              <a:cxnLst/>
              <a:rect l="0" t="0" r="0" b="0"/>
              <a:pathLst>
                <a:path w="10473" h="336913">
                  <a:moveTo>
                    <a:pt x="10472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6" y="137661"/>
                  </a:lnTo>
                  <a:lnTo>
                    <a:pt x="0" y="189747"/>
                  </a:lnTo>
                  <a:lnTo>
                    <a:pt x="3080" y="239105"/>
                  </a:lnTo>
                  <a:lnTo>
                    <a:pt x="9011" y="297705"/>
                  </a:lnTo>
                  <a:lnTo>
                    <a:pt x="1047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7505" y="250446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20409" y="5589"/>
                  </a:lnTo>
                  <a:lnTo>
                    <a:pt x="257830" y="10723"/>
                  </a:lnTo>
                  <a:lnTo>
                    <a:pt x="206506" y="18645"/>
                  </a:lnTo>
                  <a:lnTo>
                    <a:pt x="153084" y="27232"/>
                  </a:lnTo>
                  <a:lnTo>
                    <a:pt x="95661" y="31465"/>
                  </a:lnTo>
                  <a:lnTo>
                    <a:pt x="36270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5474" y="282032"/>
              <a:ext cx="357970" cy="364923"/>
            </a:xfrm>
            <a:custGeom>
              <a:avLst/>
              <a:gdLst/>
              <a:ahLst/>
              <a:cxnLst/>
              <a:rect l="0" t="0" r="0" b="0"/>
              <a:pathLst>
                <a:path w="357970" h="364923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8" y="290542"/>
                  </a:lnTo>
                  <a:lnTo>
                    <a:pt x="30873" y="347293"/>
                  </a:lnTo>
                  <a:lnTo>
                    <a:pt x="31110" y="361380"/>
                  </a:lnTo>
                  <a:lnTo>
                    <a:pt x="30099" y="364922"/>
                  </a:lnTo>
                  <a:lnTo>
                    <a:pt x="25855" y="353260"/>
                  </a:lnTo>
                  <a:lnTo>
                    <a:pt x="22005" y="298113"/>
                  </a:lnTo>
                  <a:lnTo>
                    <a:pt x="23677" y="250416"/>
                  </a:lnTo>
                  <a:lnTo>
                    <a:pt x="37951" y="214187"/>
                  </a:lnTo>
                  <a:lnTo>
                    <a:pt x="50402" y="196189"/>
                  </a:lnTo>
                  <a:lnTo>
                    <a:pt x="58168" y="191624"/>
                  </a:lnTo>
                  <a:lnTo>
                    <a:pt x="76155" y="189671"/>
                  </a:lnTo>
                  <a:lnTo>
                    <a:pt x="92728" y="195822"/>
                  </a:lnTo>
                  <a:lnTo>
                    <a:pt x="100423" y="200738"/>
                  </a:lnTo>
                  <a:lnTo>
                    <a:pt x="112093" y="215558"/>
                  </a:lnTo>
                  <a:lnTo>
                    <a:pt x="136544" y="277298"/>
                  </a:lnTo>
                  <a:lnTo>
                    <a:pt x="150844" y="330595"/>
                  </a:lnTo>
                  <a:lnTo>
                    <a:pt x="154375" y="336210"/>
                  </a:lnTo>
                  <a:lnTo>
                    <a:pt x="157899" y="336444"/>
                  </a:lnTo>
                  <a:lnTo>
                    <a:pt x="161418" y="333090"/>
                  </a:lnTo>
                  <a:lnTo>
                    <a:pt x="188082" y="279533"/>
                  </a:lnTo>
                  <a:lnTo>
                    <a:pt x="196748" y="274093"/>
                  </a:lnTo>
                  <a:lnTo>
                    <a:pt x="252019" y="259056"/>
                  </a:lnTo>
                  <a:lnTo>
                    <a:pt x="305239" y="238950"/>
                  </a:lnTo>
                  <a:lnTo>
                    <a:pt x="315797" y="233000"/>
                  </a:lnTo>
                  <a:lnTo>
                    <a:pt x="322835" y="224353"/>
                  </a:lnTo>
                  <a:lnTo>
                    <a:pt x="330655" y="202268"/>
                  </a:lnTo>
                  <a:lnTo>
                    <a:pt x="327892" y="179974"/>
                  </a:lnTo>
                  <a:lnTo>
                    <a:pt x="323880" y="169115"/>
                  </a:lnTo>
                  <a:lnTo>
                    <a:pt x="316526" y="160706"/>
                  </a:lnTo>
                  <a:lnTo>
                    <a:pt x="295876" y="148244"/>
                  </a:lnTo>
                  <a:lnTo>
                    <a:pt x="271101" y="145045"/>
                  </a:lnTo>
                  <a:lnTo>
                    <a:pt x="245661" y="148692"/>
                  </a:lnTo>
                  <a:lnTo>
                    <a:pt x="222657" y="158112"/>
                  </a:lnTo>
                  <a:lnTo>
                    <a:pt x="206973" y="173217"/>
                  </a:lnTo>
                  <a:lnTo>
                    <a:pt x="191567" y="204571"/>
                  </a:lnTo>
                  <a:lnTo>
                    <a:pt x="182713" y="243497"/>
                  </a:lnTo>
                  <a:lnTo>
                    <a:pt x="183209" y="281547"/>
                  </a:lnTo>
                  <a:lnTo>
                    <a:pt x="189051" y="304116"/>
                  </a:lnTo>
                  <a:lnTo>
                    <a:pt x="199446" y="325845"/>
                  </a:lnTo>
                  <a:lnTo>
                    <a:pt x="214985" y="340962"/>
                  </a:lnTo>
                  <a:lnTo>
                    <a:pt x="224042" y="346631"/>
                  </a:lnTo>
                  <a:lnTo>
                    <a:pt x="264735" y="354609"/>
                  </a:lnTo>
                  <a:lnTo>
                    <a:pt x="290795" y="350236"/>
                  </a:lnTo>
                  <a:lnTo>
                    <a:pt x="348259" y="329748"/>
                  </a:lnTo>
                  <a:lnTo>
                    <a:pt x="35796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23709" y="399351"/>
              <a:ext cx="131932" cy="198510"/>
            </a:xfrm>
            <a:custGeom>
              <a:avLst/>
              <a:gdLst/>
              <a:ahLst/>
              <a:cxnLst/>
              <a:rect l="0" t="0" r="0" b="0"/>
              <a:pathLst>
                <a:path w="131932" h="198510">
                  <a:moveTo>
                    <a:pt x="5589" y="40608"/>
                  </a:moveTo>
                  <a:lnTo>
                    <a:pt x="0" y="57375"/>
                  </a:lnTo>
                  <a:lnTo>
                    <a:pt x="375" y="74966"/>
                  </a:lnTo>
                  <a:lnTo>
                    <a:pt x="6072" y="132437"/>
                  </a:lnTo>
                  <a:lnTo>
                    <a:pt x="14563" y="193211"/>
                  </a:lnTo>
                  <a:lnTo>
                    <a:pt x="13911" y="198495"/>
                  </a:lnTo>
                  <a:lnTo>
                    <a:pt x="12307" y="198509"/>
                  </a:lnTo>
                  <a:lnTo>
                    <a:pt x="10068" y="195008"/>
                  </a:lnTo>
                  <a:lnTo>
                    <a:pt x="6179" y="139998"/>
                  </a:lnTo>
                  <a:lnTo>
                    <a:pt x="5705" y="80128"/>
                  </a:lnTo>
                  <a:lnTo>
                    <a:pt x="11213" y="42959"/>
                  </a:lnTo>
                  <a:lnTo>
                    <a:pt x="25842" y="9719"/>
                  </a:lnTo>
                  <a:lnTo>
                    <a:pt x="34299" y="3638"/>
                  </a:lnTo>
                  <a:lnTo>
                    <a:pt x="56174" y="0"/>
                  </a:lnTo>
                  <a:lnTo>
                    <a:pt x="66218" y="3008"/>
                  </a:lnTo>
                  <a:lnTo>
                    <a:pt x="83618" y="15708"/>
                  </a:lnTo>
                  <a:lnTo>
                    <a:pt x="100978" y="42589"/>
                  </a:lnTo>
                  <a:lnTo>
                    <a:pt x="124659" y="103953"/>
                  </a:lnTo>
                  <a:lnTo>
                    <a:pt x="130973" y="161658"/>
                  </a:lnTo>
                  <a:lnTo>
                    <a:pt x="131931" y="18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14865" y="405403"/>
              <a:ext cx="246102" cy="194169"/>
            </a:xfrm>
            <a:custGeom>
              <a:avLst/>
              <a:gdLst/>
              <a:ahLst/>
              <a:cxnLst/>
              <a:rect l="0" t="0" r="0" b="0"/>
              <a:pathLst>
                <a:path w="246102" h="194169">
                  <a:moveTo>
                    <a:pt x="109231" y="97727"/>
                  </a:moveTo>
                  <a:lnTo>
                    <a:pt x="117564" y="60249"/>
                  </a:lnTo>
                  <a:lnTo>
                    <a:pt x="118296" y="48175"/>
                  </a:lnTo>
                  <a:lnTo>
                    <a:pt x="112870" y="28521"/>
                  </a:lnTo>
                  <a:lnTo>
                    <a:pt x="108147" y="20004"/>
                  </a:lnTo>
                  <a:lnTo>
                    <a:pt x="93541" y="7421"/>
                  </a:lnTo>
                  <a:lnTo>
                    <a:pt x="84733" y="2428"/>
                  </a:lnTo>
                  <a:lnTo>
                    <a:pt x="65588" y="0"/>
                  </a:lnTo>
                  <a:lnTo>
                    <a:pt x="46550" y="3990"/>
                  </a:lnTo>
                  <a:lnTo>
                    <a:pt x="30290" y="13562"/>
                  </a:lnTo>
                  <a:lnTo>
                    <a:pt x="18384" y="31855"/>
                  </a:lnTo>
                  <a:lnTo>
                    <a:pt x="1208" y="81726"/>
                  </a:lnTo>
                  <a:lnTo>
                    <a:pt x="0" y="105823"/>
                  </a:lnTo>
                  <a:lnTo>
                    <a:pt x="8756" y="149889"/>
                  </a:lnTo>
                  <a:lnTo>
                    <a:pt x="23958" y="176224"/>
                  </a:lnTo>
                  <a:lnTo>
                    <a:pt x="39746" y="188377"/>
                  </a:lnTo>
                  <a:lnTo>
                    <a:pt x="48870" y="193255"/>
                  </a:lnTo>
                  <a:lnTo>
                    <a:pt x="58462" y="194168"/>
                  </a:lnTo>
                  <a:lnTo>
                    <a:pt x="78478" y="188943"/>
                  </a:lnTo>
                  <a:lnTo>
                    <a:pt x="103888" y="172847"/>
                  </a:lnTo>
                  <a:lnTo>
                    <a:pt x="126235" y="142082"/>
                  </a:lnTo>
                  <a:lnTo>
                    <a:pt x="142085" y="108920"/>
                  </a:lnTo>
                  <a:lnTo>
                    <a:pt x="148601" y="71278"/>
                  </a:lnTo>
                  <a:lnTo>
                    <a:pt x="144942" y="36078"/>
                  </a:lnTo>
                  <a:lnTo>
                    <a:pt x="143567" y="34401"/>
                  </a:lnTo>
                  <a:lnTo>
                    <a:pt x="142039" y="48135"/>
                  </a:lnTo>
                  <a:lnTo>
                    <a:pt x="152430" y="106462"/>
                  </a:lnTo>
                  <a:lnTo>
                    <a:pt x="165314" y="139310"/>
                  </a:lnTo>
                  <a:lnTo>
                    <a:pt x="178611" y="159492"/>
                  </a:lnTo>
                  <a:lnTo>
                    <a:pt x="196218" y="176261"/>
                  </a:lnTo>
                  <a:lnTo>
                    <a:pt x="205827" y="180499"/>
                  </a:lnTo>
                  <a:lnTo>
                    <a:pt x="246101" y="18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86963" y="364039"/>
              <a:ext cx="489901" cy="230841"/>
            </a:xfrm>
            <a:custGeom>
              <a:avLst/>
              <a:gdLst/>
              <a:ahLst/>
              <a:cxnLst/>
              <a:rect l="0" t="0" r="0" b="0"/>
              <a:pathLst>
                <a:path w="489901" h="230841">
                  <a:moveTo>
                    <a:pt x="5589" y="75920"/>
                  </a:moveTo>
                  <a:lnTo>
                    <a:pt x="0" y="92688"/>
                  </a:lnTo>
                  <a:lnTo>
                    <a:pt x="375" y="110278"/>
                  </a:lnTo>
                  <a:lnTo>
                    <a:pt x="4902" y="168919"/>
                  </a:lnTo>
                  <a:lnTo>
                    <a:pt x="5385" y="200441"/>
                  </a:lnTo>
                  <a:lnTo>
                    <a:pt x="5571" y="141483"/>
                  </a:lnTo>
                  <a:lnTo>
                    <a:pt x="5585" y="78126"/>
                  </a:lnTo>
                  <a:lnTo>
                    <a:pt x="5587" y="63352"/>
                  </a:lnTo>
                  <a:lnTo>
                    <a:pt x="9097" y="52334"/>
                  </a:lnTo>
                  <a:lnTo>
                    <a:pt x="22356" y="36972"/>
                  </a:lnTo>
                  <a:lnTo>
                    <a:pt x="29635" y="35916"/>
                  </a:lnTo>
                  <a:lnTo>
                    <a:pt x="36828" y="38723"/>
                  </a:lnTo>
                  <a:lnTo>
                    <a:pt x="43962" y="44103"/>
                  </a:lnTo>
                  <a:lnTo>
                    <a:pt x="55009" y="59439"/>
                  </a:lnTo>
                  <a:lnTo>
                    <a:pt x="79006" y="118436"/>
                  </a:lnTo>
                  <a:lnTo>
                    <a:pt x="94459" y="162541"/>
                  </a:lnTo>
                  <a:lnTo>
                    <a:pt x="92882" y="143440"/>
                  </a:lnTo>
                  <a:lnTo>
                    <a:pt x="104721" y="81663"/>
                  </a:lnTo>
                  <a:lnTo>
                    <a:pt x="120229" y="51626"/>
                  </a:lnTo>
                  <a:lnTo>
                    <a:pt x="127639" y="48025"/>
                  </a:lnTo>
                  <a:lnTo>
                    <a:pt x="136089" y="47965"/>
                  </a:lnTo>
                  <a:lnTo>
                    <a:pt x="145231" y="50264"/>
                  </a:lnTo>
                  <a:lnTo>
                    <a:pt x="152496" y="55307"/>
                  </a:lnTo>
                  <a:lnTo>
                    <a:pt x="163688" y="70268"/>
                  </a:lnTo>
                  <a:lnTo>
                    <a:pt x="184134" y="121796"/>
                  </a:lnTo>
                  <a:lnTo>
                    <a:pt x="200893" y="181484"/>
                  </a:lnTo>
                  <a:lnTo>
                    <a:pt x="205397" y="212743"/>
                  </a:lnTo>
                  <a:lnTo>
                    <a:pt x="207814" y="212759"/>
                  </a:lnTo>
                  <a:lnTo>
                    <a:pt x="213620" y="203418"/>
                  </a:lnTo>
                  <a:lnTo>
                    <a:pt x="236131" y="149967"/>
                  </a:lnTo>
                  <a:lnTo>
                    <a:pt x="251941" y="133786"/>
                  </a:lnTo>
                  <a:lnTo>
                    <a:pt x="276906" y="125035"/>
                  </a:lnTo>
                  <a:lnTo>
                    <a:pt x="329414" y="113828"/>
                  </a:lnTo>
                  <a:lnTo>
                    <a:pt x="357210" y="98201"/>
                  </a:lnTo>
                  <a:lnTo>
                    <a:pt x="362836" y="89604"/>
                  </a:lnTo>
                  <a:lnTo>
                    <a:pt x="369086" y="67574"/>
                  </a:lnTo>
                  <a:lnTo>
                    <a:pt x="365624" y="45305"/>
                  </a:lnTo>
                  <a:lnTo>
                    <a:pt x="361426" y="34453"/>
                  </a:lnTo>
                  <a:lnTo>
                    <a:pt x="347402" y="19276"/>
                  </a:lnTo>
                  <a:lnTo>
                    <a:pt x="309804" y="0"/>
                  </a:lnTo>
                  <a:lnTo>
                    <a:pt x="286245" y="1624"/>
                  </a:lnTo>
                  <a:lnTo>
                    <a:pt x="262516" y="10144"/>
                  </a:lnTo>
                  <a:lnTo>
                    <a:pt x="244171" y="21730"/>
                  </a:lnTo>
                  <a:lnTo>
                    <a:pt x="231338" y="37798"/>
                  </a:lnTo>
                  <a:lnTo>
                    <a:pt x="226279" y="46996"/>
                  </a:lnTo>
                  <a:lnTo>
                    <a:pt x="219157" y="87887"/>
                  </a:lnTo>
                  <a:lnTo>
                    <a:pt x="225157" y="137296"/>
                  </a:lnTo>
                  <a:lnTo>
                    <a:pt x="235462" y="168975"/>
                  </a:lnTo>
                  <a:lnTo>
                    <a:pt x="253984" y="193699"/>
                  </a:lnTo>
                  <a:lnTo>
                    <a:pt x="282348" y="214673"/>
                  </a:lnTo>
                  <a:lnTo>
                    <a:pt x="321038" y="227646"/>
                  </a:lnTo>
                  <a:lnTo>
                    <a:pt x="366687" y="230840"/>
                  </a:lnTo>
                  <a:lnTo>
                    <a:pt x="425754" y="218951"/>
                  </a:lnTo>
                  <a:lnTo>
                    <a:pt x="473004" y="196935"/>
                  </a:lnTo>
                  <a:lnTo>
                    <a:pt x="489900" y="19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08331" y="378252"/>
              <a:ext cx="192236" cy="225330"/>
            </a:xfrm>
            <a:custGeom>
              <a:avLst/>
              <a:gdLst/>
              <a:ahLst/>
              <a:cxnLst/>
              <a:rect l="0" t="0" r="0" b="0"/>
              <a:pathLst>
                <a:path w="192236" h="225330">
                  <a:moveTo>
                    <a:pt x="110729" y="9065"/>
                  </a:moveTo>
                  <a:lnTo>
                    <a:pt x="73251" y="731"/>
                  </a:lnTo>
                  <a:lnTo>
                    <a:pt x="61177" y="0"/>
                  </a:lnTo>
                  <a:lnTo>
                    <a:pt x="41522" y="5426"/>
                  </a:lnTo>
                  <a:lnTo>
                    <a:pt x="24988" y="16806"/>
                  </a:lnTo>
                  <a:lnTo>
                    <a:pt x="9841" y="33562"/>
                  </a:lnTo>
                  <a:lnTo>
                    <a:pt x="1549" y="58947"/>
                  </a:lnTo>
                  <a:lnTo>
                    <a:pt x="0" y="103003"/>
                  </a:lnTo>
                  <a:lnTo>
                    <a:pt x="5364" y="130364"/>
                  </a:lnTo>
                  <a:lnTo>
                    <a:pt x="34433" y="187385"/>
                  </a:lnTo>
                  <a:lnTo>
                    <a:pt x="60437" y="213849"/>
                  </a:lnTo>
                  <a:lnTo>
                    <a:pt x="83308" y="222912"/>
                  </a:lnTo>
                  <a:lnTo>
                    <a:pt x="95958" y="225329"/>
                  </a:lnTo>
                  <a:lnTo>
                    <a:pt x="116252" y="221775"/>
                  </a:lnTo>
                  <a:lnTo>
                    <a:pt x="140831" y="206621"/>
                  </a:lnTo>
                  <a:lnTo>
                    <a:pt x="170097" y="174950"/>
                  </a:lnTo>
                  <a:lnTo>
                    <a:pt x="185771" y="145173"/>
                  </a:lnTo>
                  <a:lnTo>
                    <a:pt x="192235" y="108534"/>
                  </a:lnTo>
                  <a:lnTo>
                    <a:pt x="187508" y="84859"/>
                  </a:lnTo>
                  <a:lnTo>
                    <a:pt x="171693" y="54919"/>
                  </a:lnTo>
                  <a:lnTo>
                    <a:pt x="157711" y="39973"/>
                  </a:lnTo>
                  <a:lnTo>
                    <a:pt x="131279" y="26152"/>
                  </a:lnTo>
                  <a:lnTo>
                    <a:pt x="10020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08161" y="92413"/>
              <a:ext cx="131998" cy="505475"/>
            </a:xfrm>
            <a:custGeom>
              <a:avLst/>
              <a:gdLst/>
              <a:ahLst/>
              <a:cxnLst/>
              <a:rect l="0" t="0" r="0" b="0"/>
              <a:pathLst>
                <a:path w="131998" h="505475">
                  <a:moveTo>
                    <a:pt x="89883" y="505474"/>
                  </a:moveTo>
                  <a:lnTo>
                    <a:pt x="82648" y="477918"/>
                  </a:lnTo>
                  <a:lnTo>
                    <a:pt x="76885" y="421695"/>
                  </a:lnTo>
                  <a:lnTo>
                    <a:pt x="64829" y="365182"/>
                  </a:lnTo>
                  <a:lnTo>
                    <a:pt x="47705" y="303248"/>
                  </a:lnTo>
                  <a:lnTo>
                    <a:pt x="33718" y="243259"/>
                  </a:lnTo>
                  <a:lnTo>
                    <a:pt x="23199" y="192384"/>
                  </a:lnTo>
                  <a:lnTo>
                    <a:pt x="10334" y="131197"/>
                  </a:lnTo>
                  <a:lnTo>
                    <a:pt x="3460" y="77170"/>
                  </a:lnTo>
                  <a:lnTo>
                    <a:pt x="0" y="54244"/>
                  </a:lnTo>
                  <a:lnTo>
                    <a:pt x="2362" y="32356"/>
                  </a:lnTo>
                  <a:lnTo>
                    <a:pt x="8139" y="22776"/>
                  </a:lnTo>
                  <a:lnTo>
                    <a:pt x="27037" y="5892"/>
                  </a:lnTo>
                  <a:lnTo>
                    <a:pt x="37457" y="1623"/>
                  </a:lnTo>
                  <a:lnTo>
                    <a:pt x="58394" y="0"/>
                  </a:lnTo>
                  <a:lnTo>
                    <a:pt x="89912" y="5664"/>
                  </a:lnTo>
                  <a:lnTo>
                    <a:pt x="131997" y="31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03288" y="376788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0"/>
                  </a:moveTo>
                  <a:lnTo>
                    <a:pt x="83361" y="6066"/>
                  </a:lnTo>
                  <a:lnTo>
                    <a:pt x="25882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45485" y="418633"/>
              <a:ext cx="210571" cy="160518"/>
            </a:xfrm>
            <a:custGeom>
              <a:avLst/>
              <a:gdLst/>
              <a:ahLst/>
              <a:cxnLst/>
              <a:rect l="0" t="0" r="0" b="0"/>
              <a:pathLst>
                <a:path w="210571" h="160518">
                  <a:moveTo>
                    <a:pt x="0" y="52911"/>
                  </a:moveTo>
                  <a:lnTo>
                    <a:pt x="3119" y="107056"/>
                  </a:lnTo>
                  <a:lnTo>
                    <a:pt x="15618" y="160517"/>
                  </a:lnTo>
                  <a:lnTo>
                    <a:pt x="15091" y="159744"/>
                  </a:lnTo>
                  <a:lnTo>
                    <a:pt x="3893" y="114467"/>
                  </a:lnTo>
                  <a:lnTo>
                    <a:pt x="768" y="54325"/>
                  </a:lnTo>
                  <a:lnTo>
                    <a:pt x="2681" y="27803"/>
                  </a:lnTo>
                  <a:lnTo>
                    <a:pt x="11330" y="8217"/>
                  </a:lnTo>
                  <a:lnTo>
                    <a:pt x="18082" y="4398"/>
                  </a:lnTo>
                  <a:lnTo>
                    <a:pt x="26093" y="4191"/>
                  </a:lnTo>
                  <a:lnTo>
                    <a:pt x="43182" y="10201"/>
                  </a:lnTo>
                  <a:lnTo>
                    <a:pt x="65957" y="27908"/>
                  </a:lnTo>
                  <a:lnTo>
                    <a:pt x="80397" y="45309"/>
                  </a:lnTo>
                  <a:lnTo>
                    <a:pt x="88374" y="67860"/>
                  </a:lnTo>
                  <a:lnTo>
                    <a:pt x="90750" y="85292"/>
                  </a:lnTo>
                  <a:lnTo>
                    <a:pt x="89746" y="85027"/>
                  </a:lnTo>
                  <a:lnTo>
                    <a:pt x="87906" y="81341"/>
                  </a:lnTo>
                  <a:lnTo>
                    <a:pt x="88982" y="67886"/>
                  </a:lnTo>
                  <a:lnTo>
                    <a:pt x="99205" y="30653"/>
                  </a:lnTo>
                  <a:lnTo>
                    <a:pt x="114661" y="5502"/>
                  </a:lnTo>
                  <a:lnTo>
                    <a:pt x="122064" y="1418"/>
                  </a:lnTo>
                  <a:lnTo>
                    <a:pt x="139648" y="0"/>
                  </a:lnTo>
                  <a:lnTo>
                    <a:pt x="156042" y="6388"/>
                  </a:lnTo>
                  <a:lnTo>
                    <a:pt x="163690" y="11368"/>
                  </a:lnTo>
                  <a:lnTo>
                    <a:pt x="175306" y="26259"/>
                  </a:lnTo>
                  <a:lnTo>
                    <a:pt x="202113" y="75788"/>
                  </a:lnTo>
                  <a:lnTo>
                    <a:pt x="210570" y="137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98168" y="429431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08697" y="387317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21230" y="26386"/>
                  </a:lnTo>
                  <a:lnTo>
                    <a:pt x="96437" y="88901"/>
                  </a:lnTo>
                  <a:lnTo>
                    <a:pt x="76667" y="135785"/>
                  </a:lnTo>
                  <a:lnTo>
                    <a:pt x="55992" y="186721"/>
                  </a:lnTo>
                  <a:lnTo>
                    <a:pt x="36450" y="239524"/>
                  </a:lnTo>
                  <a:lnTo>
                    <a:pt x="21325" y="289988"/>
                  </a:lnTo>
                  <a:lnTo>
                    <a:pt x="7072" y="35000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4267" y="365410"/>
              <a:ext cx="333011" cy="202075"/>
            </a:xfrm>
            <a:custGeom>
              <a:avLst/>
              <a:gdLst/>
              <a:ahLst/>
              <a:cxnLst/>
              <a:rect l="0" t="0" r="0" b="0"/>
              <a:pathLst>
                <a:path w="333011" h="202075">
                  <a:moveTo>
                    <a:pt x="6626" y="74549"/>
                  </a:moveTo>
                  <a:lnTo>
                    <a:pt x="1037" y="91316"/>
                  </a:lnTo>
                  <a:lnTo>
                    <a:pt x="5081" y="149994"/>
                  </a:lnTo>
                  <a:lnTo>
                    <a:pt x="12489" y="202074"/>
                  </a:lnTo>
                  <a:lnTo>
                    <a:pt x="59" y="153677"/>
                  </a:lnTo>
                  <a:lnTo>
                    <a:pt x="0" y="91349"/>
                  </a:lnTo>
                  <a:lnTo>
                    <a:pt x="15329" y="33261"/>
                  </a:lnTo>
                  <a:lnTo>
                    <a:pt x="26482" y="11745"/>
                  </a:lnTo>
                  <a:lnTo>
                    <a:pt x="33902" y="5773"/>
                  </a:lnTo>
                  <a:lnTo>
                    <a:pt x="42357" y="2962"/>
                  </a:lnTo>
                  <a:lnTo>
                    <a:pt x="51504" y="2258"/>
                  </a:lnTo>
                  <a:lnTo>
                    <a:pt x="59941" y="5298"/>
                  </a:lnTo>
                  <a:lnTo>
                    <a:pt x="75556" y="18035"/>
                  </a:lnTo>
                  <a:lnTo>
                    <a:pt x="91911" y="50525"/>
                  </a:lnTo>
                  <a:lnTo>
                    <a:pt x="111588" y="105744"/>
                  </a:lnTo>
                  <a:lnTo>
                    <a:pt x="119224" y="140724"/>
                  </a:lnTo>
                  <a:lnTo>
                    <a:pt x="120296" y="153761"/>
                  </a:lnTo>
                  <a:lnTo>
                    <a:pt x="122180" y="158942"/>
                  </a:lnTo>
                  <a:lnTo>
                    <a:pt x="124606" y="158887"/>
                  </a:lnTo>
                  <a:lnTo>
                    <a:pt x="142495" y="139171"/>
                  </a:lnTo>
                  <a:lnTo>
                    <a:pt x="164498" y="132516"/>
                  </a:lnTo>
                  <a:lnTo>
                    <a:pt x="220695" y="128243"/>
                  </a:lnTo>
                  <a:lnTo>
                    <a:pt x="257227" y="121914"/>
                  </a:lnTo>
                  <a:lnTo>
                    <a:pt x="266111" y="116654"/>
                  </a:lnTo>
                  <a:lnTo>
                    <a:pt x="279100" y="101451"/>
                  </a:lnTo>
                  <a:lnTo>
                    <a:pt x="292990" y="73161"/>
                  </a:lnTo>
                  <a:lnTo>
                    <a:pt x="293462" y="63096"/>
                  </a:lnTo>
                  <a:lnTo>
                    <a:pt x="287747" y="42552"/>
                  </a:lnTo>
                  <a:lnTo>
                    <a:pt x="274288" y="24843"/>
                  </a:lnTo>
                  <a:lnTo>
                    <a:pt x="255439" y="10344"/>
                  </a:lnTo>
                  <a:lnTo>
                    <a:pt x="231463" y="0"/>
                  </a:lnTo>
                  <a:lnTo>
                    <a:pt x="220858" y="283"/>
                  </a:lnTo>
                  <a:lnTo>
                    <a:pt x="211449" y="3981"/>
                  </a:lnTo>
                  <a:lnTo>
                    <a:pt x="195925" y="17449"/>
                  </a:lnTo>
                  <a:lnTo>
                    <a:pt x="185125" y="35133"/>
                  </a:lnTo>
                  <a:lnTo>
                    <a:pt x="178058" y="70409"/>
                  </a:lnTo>
                  <a:lnTo>
                    <a:pt x="181553" y="104908"/>
                  </a:lnTo>
                  <a:lnTo>
                    <a:pt x="195587" y="137356"/>
                  </a:lnTo>
                  <a:lnTo>
                    <a:pt x="214563" y="163609"/>
                  </a:lnTo>
                  <a:lnTo>
                    <a:pt x="240592" y="180616"/>
                  </a:lnTo>
                  <a:lnTo>
                    <a:pt x="276121" y="187475"/>
                  </a:lnTo>
                  <a:lnTo>
                    <a:pt x="299537" y="182840"/>
                  </a:lnTo>
                  <a:lnTo>
                    <a:pt x="333010" y="169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03273" y="387317"/>
              <a:ext cx="250868" cy="176086"/>
            </a:xfrm>
            <a:custGeom>
              <a:avLst/>
              <a:gdLst/>
              <a:ahLst/>
              <a:cxnLst/>
              <a:rect l="0" t="0" r="0" b="0"/>
              <a:pathLst>
                <a:path w="250868" h="176086">
                  <a:moveTo>
                    <a:pt x="5589" y="21056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3308" y="122438"/>
                  </a:lnTo>
                  <a:lnTo>
                    <a:pt x="24513" y="155601"/>
                  </a:lnTo>
                  <a:lnTo>
                    <a:pt x="35837" y="172881"/>
                  </a:lnTo>
                  <a:lnTo>
                    <a:pt x="43302" y="176085"/>
                  </a:lnTo>
                  <a:lnTo>
                    <a:pt x="51788" y="175881"/>
                  </a:lnTo>
                  <a:lnTo>
                    <a:pt x="60954" y="173406"/>
                  </a:lnTo>
                  <a:lnTo>
                    <a:pt x="68235" y="168246"/>
                  </a:lnTo>
                  <a:lnTo>
                    <a:pt x="79445" y="153155"/>
                  </a:lnTo>
                  <a:lnTo>
                    <a:pt x="86744" y="119338"/>
                  </a:lnTo>
                  <a:lnTo>
                    <a:pt x="90108" y="114654"/>
                  </a:lnTo>
                  <a:lnTo>
                    <a:pt x="94690" y="115040"/>
                  </a:lnTo>
                  <a:lnTo>
                    <a:pt x="148498" y="159477"/>
                  </a:lnTo>
                  <a:lnTo>
                    <a:pt x="171269" y="164465"/>
                  </a:lnTo>
                  <a:lnTo>
                    <a:pt x="204808" y="161684"/>
                  </a:lnTo>
                  <a:lnTo>
                    <a:pt x="213271" y="156922"/>
                  </a:lnTo>
                  <a:lnTo>
                    <a:pt x="225794" y="142272"/>
                  </a:lnTo>
                  <a:lnTo>
                    <a:pt x="250867" y="83777"/>
                  </a:lnTo>
                  <a:lnTo>
                    <a:pt x="250489" y="46919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51101" y="124104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9065" y="162900"/>
                  </a:lnTo>
                  <a:lnTo>
                    <a:pt x="18644" y="221431"/>
                  </a:lnTo>
                  <a:lnTo>
                    <a:pt x="27231" y="276959"/>
                  </a:lnTo>
                  <a:lnTo>
                    <a:pt x="30295" y="335526"/>
                  </a:lnTo>
                  <a:lnTo>
                    <a:pt x="31330" y="398423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56344" y="30308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9067" y="0"/>
                  </a:lnTo>
                  <a:lnTo>
                    <a:pt x="148532" y="5589"/>
                  </a:lnTo>
                  <a:lnTo>
                    <a:pt x="97561" y="9065"/>
                  </a:lnTo>
                  <a:lnTo>
                    <a:pt x="3868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92361" y="429431"/>
              <a:ext cx="107154" cy="169846"/>
            </a:xfrm>
            <a:custGeom>
              <a:avLst/>
              <a:gdLst/>
              <a:ahLst/>
              <a:cxnLst/>
              <a:rect l="0" t="0" r="0" b="0"/>
              <a:pathLst>
                <a:path w="107154" h="169846">
                  <a:moveTo>
                    <a:pt x="16667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0781"/>
                  </a:lnTo>
                  <a:lnTo>
                    <a:pt x="14909" y="132023"/>
                  </a:lnTo>
                  <a:lnTo>
                    <a:pt x="26024" y="150704"/>
                  </a:lnTo>
                  <a:lnTo>
                    <a:pt x="41883" y="163685"/>
                  </a:lnTo>
                  <a:lnTo>
                    <a:pt x="51025" y="168785"/>
                  </a:lnTo>
                  <a:lnTo>
                    <a:pt x="59459" y="169845"/>
                  </a:lnTo>
                  <a:lnTo>
                    <a:pt x="75070" y="164784"/>
                  </a:lnTo>
                  <a:lnTo>
                    <a:pt x="89807" y="148496"/>
                  </a:lnTo>
                  <a:lnTo>
                    <a:pt x="97012" y="137602"/>
                  </a:lnTo>
                  <a:lnTo>
                    <a:pt x="107153" y="94323"/>
                  </a:lnTo>
                  <a:lnTo>
                    <a:pt x="102527" y="33940"/>
                  </a:lnTo>
                  <a:lnTo>
                    <a:pt x="10089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66955" y="418902"/>
              <a:ext cx="136872" cy="142502"/>
            </a:xfrm>
            <a:custGeom>
              <a:avLst/>
              <a:gdLst/>
              <a:ahLst/>
              <a:cxnLst/>
              <a:rect l="0" t="0" r="0" b="0"/>
              <a:pathLst>
                <a:path w="136872" h="142502">
                  <a:moveTo>
                    <a:pt x="0" y="84228"/>
                  </a:moveTo>
                  <a:lnTo>
                    <a:pt x="14572" y="126920"/>
                  </a:lnTo>
                  <a:lnTo>
                    <a:pt x="21684" y="141807"/>
                  </a:lnTo>
                  <a:lnTo>
                    <a:pt x="20305" y="142501"/>
                  </a:lnTo>
                  <a:lnTo>
                    <a:pt x="17046" y="140624"/>
                  </a:lnTo>
                  <a:lnTo>
                    <a:pt x="6870" y="121215"/>
                  </a:lnTo>
                  <a:lnTo>
                    <a:pt x="2036" y="87648"/>
                  </a:lnTo>
                  <a:lnTo>
                    <a:pt x="7144" y="67811"/>
                  </a:lnTo>
                  <a:lnTo>
                    <a:pt x="18383" y="51195"/>
                  </a:lnTo>
                  <a:lnTo>
                    <a:pt x="44441" y="29857"/>
                  </a:lnTo>
                  <a:lnTo>
                    <a:pt x="100652" y="771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60931" y="250446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2"/>
                  </a:lnTo>
                  <a:lnTo>
                    <a:pt x="7175" y="212880"/>
                  </a:lnTo>
                  <a:lnTo>
                    <a:pt x="14387" y="261589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61712" y="357452"/>
              <a:ext cx="189513" cy="29866"/>
            </a:xfrm>
            <a:custGeom>
              <a:avLst/>
              <a:gdLst/>
              <a:ahLst/>
              <a:cxnLst/>
              <a:rect l="0" t="0" r="0" b="0"/>
              <a:pathLst>
                <a:path w="189513" h="29866">
                  <a:moveTo>
                    <a:pt x="189512" y="29865"/>
                  </a:moveTo>
                  <a:lnTo>
                    <a:pt x="155891" y="15394"/>
                  </a:lnTo>
                  <a:lnTo>
                    <a:pt x="104189" y="6989"/>
                  </a:lnTo>
                  <a:lnTo>
                    <a:pt x="48916" y="0"/>
                  </a:lnTo>
                  <a:lnTo>
                    <a:pt x="0" y="8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96632" y="218861"/>
              <a:ext cx="17765" cy="389555"/>
            </a:xfrm>
            <a:custGeom>
              <a:avLst/>
              <a:gdLst/>
              <a:ahLst/>
              <a:cxnLst/>
              <a:rect l="0" t="0" r="0" b="0"/>
              <a:pathLst>
                <a:path w="17765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840" y="198151"/>
                  </a:lnTo>
                  <a:lnTo>
                    <a:pt x="7119" y="255243"/>
                  </a:lnTo>
                  <a:lnTo>
                    <a:pt x="12790" y="305434"/>
                  </a:lnTo>
                  <a:lnTo>
                    <a:pt x="16782" y="360806"/>
                  </a:lnTo>
                  <a:lnTo>
                    <a:pt x="1776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59405" y="434109"/>
              <a:ext cx="155033" cy="185029"/>
            </a:xfrm>
            <a:custGeom>
              <a:avLst/>
              <a:gdLst/>
              <a:ahLst/>
              <a:cxnLst/>
              <a:rect l="0" t="0" r="0" b="0"/>
              <a:pathLst>
                <a:path w="155033" h="185029">
                  <a:moveTo>
                    <a:pt x="7633" y="90078"/>
                  </a:moveTo>
                  <a:lnTo>
                    <a:pt x="56564" y="93197"/>
                  </a:lnTo>
                  <a:lnTo>
                    <a:pt x="85532" y="94974"/>
                  </a:lnTo>
                  <a:lnTo>
                    <a:pt x="110105" y="87964"/>
                  </a:lnTo>
                  <a:lnTo>
                    <a:pt x="126486" y="73931"/>
                  </a:lnTo>
                  <a:lnTo>
                    <a:pt x="132492" y="65275"/>
                  </a:lnTo>
                  <a:lnTo>
                    <a:pt x="134157" y="55995"/>
                  </a:lnTo>
                  <a:lnTo>
                    <a:pt x="129767" y="36326"/>
                  </a:lnTo>
                  <a:lnTo>
                    <a:pt x="114141" y="11110"/>
                  </a:lnTo>
                  <a:lnTo>
                    <a:pt x="105544" y="5847"/>
                  </a:lnTo>
                  <a:lnTo>
                    <a:pt x="83515" y="0"/>
                  </a:lnTo>
                  <a:lnTo>
                    <a:pt x="50393" y="2297"/>
                  </a:lnTo>
                  <a:lnTo>
                    <a:pt x="32097" y="13629"/>
                  </a:lnTo>
                  <a:lnTo>
                    <a:pt x="17337" y="30364"/>
                  </a:lnTo>
                  <a:lnTo>
                    <a:pt x="6877" y="49501"/>
                  </a:lnTo>
                  <a:lnTo>
                    <a:pt x="0" y="85594"/>
                  </a:lnTo>
                  <a:lnTo>
                    <a:pt x="3552" y="120335"/>
                  </a:lnTo>
                  <a:lnTo>
                    <a:pt x="17602" y="152855"/>
                  </a:lnTo>
                  <a:lnTo>
                    <a:pt x="42172" y="179129"/>
                  </a:lnTo>
                  <a:lnTo>
                    <a:pt x="67827" y="185028"/>
                  </a:lnTo>
                  <a:lnTo>
                    <a:pt x="129858" y="177624"/>
                  </a:lnTo>
                  <a:lnTo>
                    <a:pt x="155032" y="174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01999" y="418902"/>
              <a:ext cx="270449" cy="189607"/>
            </a:xfrm>
            <a:custGeom>
              <a:avLst/>
              <a:gdLst/>
              <a:ahLst/>
              <a:cxnLst/>
              <a:rect l="0" t="0" r="0" b="0"/>
              <a:pathLst>
                <a:path w="270449" h="18960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4751" y="143636"/>
                  </a:lnTo>
                  <a:lnTo>
                    <a:pt x="21495" y="166784"/>
                  </a:lnTo>
                  <a:lnTo>
                    <a:pt x="27271" y="173190"/>
                  </a:lnTo>
                  <a:lnTo>
                    <a:pt x="34631" y="176292"/>
                  </a:lnTo>
                  <a:lnTo>
                    <a:pt x="43047" y="177189"/>
                  </a:lnTo>
                  <a:lnTo>
                    <a:pt x="58637" y="171947"/>
                  </a:lnTo>
                  <a:lnTo>
                    <a:pt x="66070" y="167274"/>
                  </a:lnTo>
                  <a:lnTo>
                    <a:pt x="77448" y="152723"/>
                  </a:lnTo>
                  <a:lnTo>
                    <a:pt x="101687" y="94300"/>
                  </a:lnTo>
                  <a:lnTo>
                    <a:pt x="105299" y="83923"/>
                  </a:lnTo>
                  <a:lnTo>
                    <a:pt x="107706" y="81685"/>
                  </a:lnTo>
                  <a:lnTo>
                    <a:pt x="109311" y="84873"/>
                  </a:lnTo>
                  <a:lnTo>
                    <a:pt x="113434" y="100892"/>
                  </a:lnTo>
                  <a:lnTo>
                    <a:pt x="141641" y="157118"/>
                  </a:lnTo>
                  <a:lnTo>
                    <a:pt x="167553" y="183684"/>
                  </a:lnTo>
                  <a:lnTo>
                    <a:pt x="178455" y="187967"/>
                  </a:lnTo>
                  <a:lnTo>
                    <a:pt x="203046" y="189606"/>
                  </a:lnTo>
                  <a:lnTo>
                    <a:pt x="223335" y="183315"/>
                  </a:lnTo>
                  <a:lnTo>
                    <a:pt x="240151" y="171551"/>
                  </a:lnTo>
                  <a:lnTo>
                    <a:pt x="255424" y="154624"/>
                  </a:lnTo>
                  <a:lnTo>
                    <a:pt x="263771" y="132283"/>
                  </a:lnTo>
                  <a:lnTo>
                    <a:pt x="269129" y="74223"/>
                  </a:lnTo>
                  <a:lnTo>
                    <a:pt x="269862" y="47026"/>
                  </a:lnTo>
                  <a:lnTo>
                    <a:pt x="27044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67638" y="503130"/>
              <a:ext cx="10097" cy="147400"/>
            </a:xfrm>
            <a:custGeom>
              <a:avLst/>
              <a:gdLst/>
              <a:ahLst/>
              <a:cxnLst/>
              <a:rect l="0" t="0" r="0" b="0"/>
              <a:pathLst>
                <a:path w="10097" h="147400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77734" y="3452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95692" y="292560"/>
              <a:ext cx="18913" cy="347442"/>
            </a:xfrm>
            <a:custGeom>
              <a:avLst/>
              <a:gdLst/>
              <a:ahLst/>
              <a:cxnLst/>
              <a:rect l="0" t="0" r="0" b="0"/>
              <a:pathLst>
                <a:path w="18913" h="347442">
                  <a:moveTo>
                    <a:pt x="8384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80" y="131233"/>
                  </a:lnTo>
                  <a:lnTo>
                    <a:pt x="7494" y="189793"/>
                  </a:lnTo>
                  <a:lnTo>
                    <a:pt x="9290" y="244708"/>
                  </a:lnTo>
                  <a:lnTo>
                    <a:pt x="15541" y="295685"/>
                  </a:lnTo>
                  <a:lnTo>
                    <a:pt x="1891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88433" y="271503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10400" y="0"/>
                  </a:moveTo>
                  <a:lnTo>
                    <a:pt x="10400" y="58617"/>
                  </a:lnTo>
                  <a:lnTo>
                    <a:pt x="10400" y="110175"/>
                  </a:lnTo>
                  <a:lnTo>
                    <a:pt x="3164" y="167602"/>
                  </a:lnTo>
                  <a:lnTo>
                    <a:pt x="521" y="229725"/>
                  </a:lnTo>
                  <a:lnTo>
                    <a:pt x="0" y="287403"/>
                  </a:lnTo>
                  <a:lnTo>
                    <a:pt x="8222" y="343347"/>
                  </a:lnTo>
                  <a:lnTo>
                    <a:pt x="1040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30499" y="260975"/>
              <a:ext cx="182253" cy="380575"/>
            </a:xfrm>
            <a:custGeom>
              <a:avLst/>
              <a:gdLst/>
              <a:ahLst/>
              <a:cxnLst/>
              <a:rect l="0" t="0" r="0" b="0"/>
              <a:pathLst>
                <a:path w="182253" h="380575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10528" y="162967"/>
                  </a:lnTo>
                  <a:lnTo>
                    <a:pt x="10528" y="213363"/>
                  </a:lnTo>
                  <a:lnTo>
                    <a:pt x="10528" y="272906"/>
                  </a:lnTo>
                  <a:lnTo>
                    <a:pt x="10528" y="334462"/>
                  </a:lnTo>
                  <a:lnTo>
                    <a:pt x="18933" y="284482"/>
                  </a:lnTo>
                  <a:lnTo>
                    <a:pt x="35278" y="222744"/>
                  </a:lnTo>
                  <a:lnTo>
                    <a:pt x="51267" y="195589"/>
                  </a:lnTo>
                  <a:lnTo>
                    <a:pt x="59914" y="191224"/>
                  </a:lnTo>
                  <a:lnTo>
                    <a:pt x="82001" y="189494"/>
                  </a:lnTo>
                  <a:lnTo>
                    <a:pt x="115153" y="200685"/>
                  </a:lnTo>
                  <a:lnTo>
                    <a:pt x="141614" y="218819"/>
                  </a:lnTo>
                  <a:lnTo>
                    <a:pt x="158683" y="244600"/>
                  </a:lnTo>
                  <a:lnTo>
                    <a:pt x="182252" y="305541"/>
                  </a:lnTo>
                  <a:lnTo>
                    <a:pt x="180046" y="326478"/>
                  </a:lnTo>
                  <a:lnTo>
                    <a:pt x="176183" y="336975"/>
                  </a:lnTo>
                  <a:lnTo>
                    <a:pt x="162532" y="351758"/>
                  </a:lnTo>
                  <a:lnTo>
                    <a:pt x="119582" y="376369"/>
                  </a:lnTo>
                  <a:lnTo>
                    <a:pt x="93312" y="380574"/>
                  </a:lnTo>
                  <a:lnTo>
                    <a:pt x="38319" y="37374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62126" y="423463"/>
              <a:ext cx="231627" cy="214173"/>
            </a:xfrm>
            <a:custGeom>
              <a:avLst/>
              <a:gdLst/>
              <a:ahLst/>
              <a:cxnLst/>
              <a:rect l="0" t="0" r="0" b="0"/>
              <a:pathLst>
                <a:path w="231627" h="214173">
                  <a:moveTo>
                    <a:pt x="0" y="90196"/>
                  </a:moveTo>
                  <a:lnTo>
                    <a:pt x="48931" y="90196"/>
                  </a:lnTo>
                  <a:lnTo>
                    <a:pt x="108061" y="90196"/>
                  </a:lnTo>
                  <a:lnTo>
                    <a:pt x="145102" y="79017"/>
                  </a:lnTo>
                  <a:lnTo>
                    <a:pt x="172715" y="60887"/>
                  </a:lnTo>
                  <a:lnTo>
                    <a:pt x="177145" y="53109"/>
                  </a:lnTo>
                  <a:lnTo>
                    <a:pt x="178946" y="35108"/>
                  </a:lnTo>
                  <a:lnTo>
                    <a:pt x="172728" y="18529"/>
                  </a:lnTo>
                  <a:lnTo>
                    <a:pt x="167795" y="10832"/>
                  </a:lnTo>
                  <a:lnTo>
                    <a:pt x="159826" y="5701"/>
                  </a:lnTo>
                  <a:lnTo>
                    <a:pt x="138494" y="0"/>
                  </a:lnTo>
                  <a:lnTo>
                    <a:pt x="105766" y="2380"/>
                  </a:lnTo>
                  <a:lnTo>
                    <a:pt x="68253" y="16083"/>
                  </a:lnTo>
                  <a:lnTo>
                    <a:pt x="38680" y="40550"/>
                  </a:lnTo>
                  <a:lnTo>
                    <a:pt x="20690" y="70027"/>
                  </a:lnTo>
                  <a:lnTo>
                    <a:pt x="7949" y="106576"/>
                  </a:lnTo>
                  <a:lnTo>
                    <a:pt x="7944" y="147042"/>
                  </a:lnTo>
                  <a:lnTo>
                    <a:pt x="15619" y="168493"/>
                  </a:lnTo>
                  <a:lnTo>
                    <a:pt x="20941" y="177489"/>
                  </a:lnTo>
                  <a:lnTo>
                    <a:pt x="36213" y="190604"/>
                  </a:lnTo>
                  <a:lnTo>
                    <a:pt x="74614" y="208555"/>
                  </a:lnTo>
                  <a:lnTo>
                    <a:pt x="111145" y="214172"/>
                  </a:lnTo>
                  <a:lnTo>
                    <a:pt x="172646" y="207665"/>
                  </a:lnTo>
                  <a:lnTo>
                    <a:pt x="231626" y="195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70458" y="850570"/>
            <a:ext cx="3291049" cy="747525"/>
            <a:chOff x="2070458" y="850570"/>
            <a:chExt cx="3291049" cy="747525"/>
          </a:xfrm>
        </p:grpSpPr>
        <p:sp>
          <p:nvSpPr>
            <p:cNvPr id="32" name="Freeform 31"/>
            <p:cNvSpPr/>
            <p:nvPr/>
          </p:nvSpPr>
          <p:spPr>
            <a:xfrm>
              <a:off x="2070458" y="916754"/>
              <a:ext cx="231439" cy="389635"/>
            </a:xfrm>
            <a:custGeom>
              <a:avLst/>
              <a:gdLst/>
              <a:ahLst/>
              <a:cxnLst/>
              <a:rect l="0" t="0" r="0" b="0"/>
              <a:pathLst>
                <a:path w="231439" h="389635">
                  <a:moveTo>
                    <a:pt x="164084" y="39101"/>
                  </a:moveTo>
                  <a:lnTo>
                    <a:pt x="152905" y="22334"/>
                  </a:lnTo>
                  <a:lnTo>
                    <a:pt x="138058" y="10982"/>
                  </a:lnTo>
                  <a:lnTo>
                    <a:pt x="118592" y="3208"/>
                  </a:lnTo>
                  <a:lnTo>
                    <a:pt x="82494" y="0"/>
                  </a:lnTo>
                  <a:lnTo>
                    <a:pt x="59971" y="3396"/>
                  </a:lnTo>
                  <a:lnTo>
                    <a:pt x="41382" y="15044"/>
                  </a:lnTo>
                  <a:lnTo>
                    <a:pt x="10385" y="45528"/>
                  </a:lnTo>
                  <a:lnTo>
                    <a:pt x="2186" y="66134"/>
                  </a:lnTo>
                  <a:lnTo>
                    <a:pt x="0" y="78180"/>
                  </a:lnTo>
                  <a:lnTo>
                    <a:pt x="3810" y="100923"/>
                  </a:lnTo>
                  <a:lnTo>
                    <a:pt x="8102" y="111902"/>
                  </a:lnTo>
                  <a:lnTo>
                    <a:pt x="22228" y="127219"/>
                  </a:lnTo>
                  <a:lnTo>
                    <a:pt x="30909" y="132942"/>
                  </a:lnTo>
                  <a:lnTo>
                    <a:pt x="88675" y="145999"/>
                  </a:lnTo>
                  <a:lnTo>
                    <a:pt x="142801" y="163316"/>
                  </a:lnTo>
                  <a:lnTo>
                    <a:pt x="190050" y="194164"/>
                  </a:lnTo>
                  <a:lnTo>
                    <a:pt x="207002" y="220357"/>
                  </a:lnTo>
                  <a:lnTo>
                    <a:pt x="230526" y="281456"/>
                  </a:lnTo>
                  <a:lnTo>
                    <a:pt x="231438" y="302402"/>
                  </a:lnTo>
                  <a:lnTo>
                    <a:pt x="226774" y="323410"/>
                  </a:lnTo>
                  <a:lnTo>
                    <a:pt x="210994" y="353798"/>
                  </a:lnTo>
                  <a:lnTo>
                    <a:pt x="198191" y="370430"/>
                  </a:lnTo>
                  <a:lnTo>
                    <a:pt x="172240" y="387357"/>
                  </a:lnTo>
                  <a:lnTo>
                    <a:pt x="149381" y="389634"/>
                  </a:lnTo>
                  <a:lnTo>
                    <a:pt x="96579" y="381564"/>
                  </a:lnTo>
                  <a:lnTo>
                    <a:pt x="48270" y="35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81941" y="1124311"/>
              <a:ext cx="234943" cy="159769"/>
            </a:xfrm>
            <a:custGeom>
              <a:avLst/>
              <a:gdLst/>
              <a:ahLst/>
              <a:cxnLst/>
              <a:rect l="0" t="0" r="0" b="0"/>
              <a:pathLst>
                <a:path w="234943" h="159769">
                  <a:moveTo>
                    <a:pt x="0" y="21057"/>
                  </a:moveTo>
                  <a:lnTo>
                    <a:pt x="3120" y="69988"/>
                  </a:lnTo>
                  <a:lnTo>
                    <a:pt x="14654" y="123529"/>
                  </a:lnTo>
                  <a:lnTo>
                    <a:pt x="30338" y="151505"/>
                  </a:lnTo>
                  <a:lnTo>
                    <a:pt x="38943" y="155986"/>
                  </a:lnTo>
                  <a:lnTo>
                    <a:pt x="60981" y="157845"/>
                  </a:lnTo>
                  <a:lnTo>
                    <a:pt x="69900" y="154363"/>
                  </a:lnTo>
                  <a:lnTo>
                    <a:pt x="82929" y="141136"/>
                  </a:lnTo>
                  <a:lnTo>
                    <a:pt x="108372" y="83678"/>
                  </a:lnTo>
                  <a:lnTo>
                    <a:pt x="112023" y="81522"/>
                  </a:lnTo>
                  <a:lnTo>
                    <a:pt x="115626" y="84764"/>
                  </a:lnTo>
                  <a:lnTo>
                    <a:pt x="145958" y="142458"/>
                  </a:lnTo>
                  <a:lnTo>
                    <a:pt x="171148" y="158933"/>
                  </a:lnTo>
                  <a:lnTo>
                    <a:pt x="179610" y="159768"/>
                  </a:lnTo>
                  <a:lnTo>
                    <a:pt x="195250" y="154456"/>
                  </a:lnTo>
                  <a:lnTo>
                    <a:pt x="217209" y="132723"/>
                  </a:lnTo>
                  <a:lnTo>
                    <a:pt x="232944" y="104056"/>
                  </a:lnTo>
                  <a:lnTo>
                    <a:pt x="234942" y="80563"/>
                  </a:lnTo>
                  <a:lnTo>
                    <a:pt x="224828" y="18235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41373" y="1145368"/>
              <a:ext cx="19595" cy="136872"/>
            </a:xfrm>
            <a:custGeom>
              <a:avLst/>
              <a:gdLst/>
              <a:ahLst/>
              <a:cxnLst/>
              <a:rect l="0" t="0" r="0" b="0"/>
              <a:pathLst>
                <a:path w="19595" h="136872">
                  <a:moveTo>
                    <a:pt x="9065" y="0"/>
                  </a:moveTo>
                  <a:lnTo>
                    <a:pt x="0" y="58617"/>
                  </a:lnTo>
                  <a:lnTo>
                    <a:pt x="7231" y="103216"/>
                  </a:lnTo>
                  <a:lnTo>
                    <a:pt x="1959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29381" y="10084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88943" y="890705"/>
              <a:ext cx="135236" cy="412592"/>
            </a:xfrm>
            <a:custGeom>
              <a:avLst/>
              <a:gdLst/>
              <a:ahLst/>
              <a:cxnLst/>
              <a:rect l="0" t="0" r="0" b="0"/>
              <a:pathLst>
                <a:path w="135236" h="412592">
                  <a:moveTo>
                    <a:pt x="51008" y="412591"/>
                  </a:moveTo>
                  <a:lnTo>
                    <a:pt x="45418" y="350498"/>
                  </a:lnTo>
                  <a:lnTo>
                    <a:pt x="34219" y="299113"/>
                  </a:lnTo>
                  <a:lnTo>
                    <a:pt x="27674" y="243903"/>
                  </a:lnTo>
                  <a:lnTo>
                    <a:pt x="13273" y="181150"/>
                  </a:lnTo>
                  <a:lnTo>
                    <a:pt x="6639" y="127665"/>
                  </a:lnTo>
                  <a:lnTo>
                    <a:pt x="0" y="66450"/>
                  </a:lnTo>
                  <a:lnTo>
                    <a:pt x="5331" y="38822"/>
                  </a:lnTo>
                  <a:lnTo>
                    <a:pt x="10028" y="26541"/>
                  </a:lnTo>
                  <a:lnTo>
                    <a:pt x="24606" y="9776"/>
                  </a:lnTo>
                  <a:lnTo>
                    <a:pt x="33406" y="3668"/>
                  </a:lnTo>
                  <a:lnTo>
                    <a:pt x="52543" y="0"/>
                  </a:lnTo>
                  <a:lnTo>
                    <a:pt x="93425" y="7177"/>
                  </a:lnTo>
                  <a:lnTo>
                    <a:pt x="135235" y="33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87309" y="1124311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71297" y="16789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39992" y="91374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" y="58617"/>
                  </a:lnTo>
                  <a:lnTo>
                    <a:pt x="1" y="110175"/>
                  </a:lnTo>
                  <a:lnTo>
                    <a:pt x="7236" y="167603"/>
                  </a:lnTo>
                  <a:lnTo>
                    <a:pt x="12998" y="226606"/>
                  </a:lnTo>
                  <a:lnTo>
                    <a:pt x="25055" y="283928"/>
                  </a:lnTo>
                  <a:lnTo>
                    <a:pt x="33846" y="34498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066293" y="1074962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7236"/>
                  </a:moveTo>
                  <a:lnTo>
                    <a:pt x="151428" y="0"/>
                  </a:lnTo>
                  <a:lnTo>
                    <a:pt x="95206" y="477"/>
                  </a:lnTo>
                  <a:lnTo>
                    <a:pt x="38693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97920" y="113484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97920" y="1071669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41116" y="19151"/>
                  </a:lnTo>
                  <a:lnTo>
                    <a:pt x="118385" y="65567"/>
                  </a:lnTo>
                  <a:lnTo>
                    <a:pt x="96694" y="125385"/>
                  </a:lnTo>
                  <a:lnTo>
                    <a:pt x="74417" y="188001"/>
                  </a:lnTo>
                  <a:lnTo>
                    <a:pt x="56246" y="241957"/>
                  </a:lnTo>
                  <a:lnTo>
                    <a:pt x="38617" y="294772"/>
                  </a:lnTo>
                  <a:lnTo>
                    <a:pt x="17333" y="35020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30887" y="1050612"/>
              <a:ext cx="159659" cy="186054"/>
            </a:xfrm>
            <a:custGeom>
              <a:avLst/>
              <a:gdLst/>
              <a:ahLst/>
              <a:cxnLst/>
              <a:rect l="0" t="0" r="0" b="0"/>
              <a:pathLst>
                <a:path w="159659" h="186054">
                  <a:moveTo>
                    <a:pt x="103986" y="31586"/>
                  </a:moveTo>
                  <a:lnTo>
                    <a:pt x="92808" y="20407"/>
                  </a:lnTo>
                  <a:lnTo>
                    <a:pt x="84836" y="18284"/>
                  </a:lnTo>
                  <a:lnTo>
                    <a:pt x="63499" y="19045"/>
                  </a:lnTo>
                  <a:lnTo>
                    <a:pt x="44658" y="26402"/>
                  </a:lnTo>
                  <a:lnTo>
                    <a:pt x="13498" y="50189"/>
                  </a:lnTo>
                  <a:lnTo>
                    <a:pt x="5277" y="69880"/>
                  </a:lnTo>
                  <a:lnTo>
                    <a:pt x="0" y="120648"/>
                  </a:lnTo>
                  <a:lnTo>
                    <a:pt x="5518" y="144868"/>
                  </a:lnTo>
                  <a:lnTo>
                    <a:pt x="10264" y="156240"/>
                  </a:lnTo>
                  <a:lnTo>
                    <a:pt x="18108" y="164992"/>
                  </a:lnTo>
                  <a:lnTo>
                    <a:pt x="39302" y="177835"/>
                  </a:lnTo>
                  <a:lnTo>
                    <a:pt x="77542" y="186053"/>
                  </a:lnTo>
                  <a:lnTo>
                    <a:pt x="101592" y="181736"/>
                  </a:lnTo>
                  <a:lnTo>
                    <a:pt x="122809" y="170849"/>
                  </a:lnTo>
                  <a:lnTo>
                    <a:pt x="140038" y="154312"/>
                  </a:lnTo>
                  <a:lnTo>
                    <a:pt x="157302" y="119681"/>
                  </a:lnTo>
                  <a:lnTo>
                    <a:pt x="159658" y="96476"/>
                  </a:lnTo>
                  <a:lnTo>
                    <a:pt x="151638" y="47393"/>
                  </a:lnTo>
                  <a:lnTo>
                    <a:pt x="136562" y="17682"/>
                  </a:lnTo>
                  <a:lnTo>
                    <a:pt x="127043" y="7859"/>
                  </a:lnTo>
                  <a:lnTo>
                    <a:pt x="114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66993" y="1040083"/>
              <a:ext cx="99508" cy="172043"/>
            </a:xfrm>
            <a:custGeom>
              <a:avLst/>
              <a:gdLst/>
              <a:ahLst/>
              <a:cxnLst/>
              <a:rect l="0" t="0" r="0" b="0"/>
              <a:pathLst>
                <a:path w="99508" h="172043">
                  <a:moveTo>
                    <a:pt x="4751" y="84228"/>
                  </a:moveTo>
                  <a:lnTo>
                    <a:pt x="22709" y="147656"/>
                  </a:lnTo>
                  <a:lnTo>
                    <a:pt x="30609" y="172042"/>
                  </a:lnTo>
                  <a:lnTo>
                    <a:pt x="11409" y="114721"/>
                  </a:lnTo>
                  <a:lnTo>
                    <a:pt x="0" y="73484"/>
                  </a:lnTo>
                  <a:lnTo>
                    <a:pt x="1859" y="52547"/>
                  </a:lnTo>
                  <a:lnTo>
                    <a:pt x="9705" y="34663"/>
                  </a:lnTo>
                  <a:lnTo>
                    <a:pt x="15072" y="26618"/>
                  </a:lnTo>
                  <a:lnTo>
                    <a:pt x="30395" y="14560"/>
                  </a:lnTo>
                  <a:lnTo>
                    <a:pt x="50073" y="6471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89188" y="852901"/>
              <a:ext cx="248514" cy="348188"/>
            </a:xfrm>
            <a:custGeom>
              <a:avLst/>
              <a:gdLst/>
              <a:ahLst/>
              <a:cxnLst/>
              <a:rect l="0" t="0" r="0" b="0"/>
              <a:pathLst>
                <a:path w="248514" h="348188">
                  <a:moveTo>
                    <a:pt x="140566" y="29255"/>
                  </a:moveTo>
                  <a:lnTo>
                    <a:pt x="122586" y="13614"/>
                  </a:lnTo>
                  <a:lnTo>
                    <a:pt x="105669" y="5536"/>
                  </a:lnTo>
                  <a:lnTo>
                    <a:pt x="70825" y="0"/>
                  </a:lnTo>
                  <a:lnTo>
                    <a:pt x="47569" y="4945"/>
                  </a:lnTo>
                  <a:lnTo>
                    <a:pt x="36454" y="9538"/>
                  </a:lnTo>
                  <a:lnTo>
                    <a:pt x="20985" y="24002"/>
                  </a:lnTo>
                  <a:lnTo>
                    <a:pt x="1522" y="61883"/>
                  </a:lnTo>
                  <a:lnTo>
                    <a:pt x="0" y="85480"/>
                  </a:lnTo>
                  <a:lnTo>
                    <a:pt x="1232" y="98324"/>
                  </a:lnTo>
                  <a:lnTo>
                    <a:pt x="11960" y="118834"/>
                  </a:lnTo>
                  <a:lnTo>
                    <a:pt x="28426" y="134579"/>
                  </a:lnTo>
                  <a:lnTo>
                    <a:pt x="47442" y="145476"/>
                  </a:lnTo>
                  <a:lnTo>
                    <a:pt x="67593" y="147979"/>
                  </a:lnTo>
                  <a:lnTo>
                    <a:pt x="128010" y="145452"/>
                  </a:lnTo>
                  <a:lnTo>
                    <a:pt x="167912" y="147522"/>
                  </a:lnTo>
                  <a:lnTo>
                    <a:pt x="201311" y="161913"/>
                  </a:lnTo>
                  <a:lnTo>
                    <a:pt x="218647" y="174392"/>
                  </a:lnTo>
                  <a:lnTo>
                    <a:pt x="231031" y="190856"/>
                  </a:lnTo>
                  <a:lnTo>
                    <a:pt x="248513" y="235612"/>
                  </a:lnTo>
                  <a:lnTo>
                    <a:pt x="246644" y="259009"/>
                  </a:lnTo>
                  <a:lnTo>
                    <a:pt x="226381" y="302626"/>
                  </a:lnTo>
                  <a:lnTo>
                    <a:pt x="206677" y="328883"/>
                  </a:lnTo>
                  <a:lnTo>
                    <a:pt x="180432" y="345891"/>
                  </a:lnTo>
                  <a:lnTo>
                    <a:pt x="157505" y="348187"/>
                  </a:lnTo>
                  <a:lnTo>
                    <a:pt x="110247" y="340129"/>
                  </a:lnTo>
                  <a:lnTo>
                    <a:pt x="66867" y="313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71564" y="861099"/>
              <a:ext cx="321445" cy="280406"/>
            </a:xfrm>
            <a:custGeom>
              <a:avLst/>
              <a:gdLst/>
              <a:ahLst/>
              <a:cxnLst/>
              <a:rect l="0" t="0" r="0" b="0"/>
              <a:pathLst>
                <a:path w="321445" h="28040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9" y="85425"/>
                  </a:lnTo>
                  <a:lnTo>
                    <a:pt x="23344" y="143433"/>
                  </a:lnTo>
                  <a:lnTo>
                    <a:pt x="37216" y="199951"/>
                  </a:lnTo>
                  <a:lnTo>
                    <a:pt x="46322" y="259691"/>
                  </a:lnTo>
                  <a:lnTo>
                    <a:pt x="55987" y="202409"/>
                  </a:lnTo>
                  <a:lnTo>
                    <a:pt x="62303" y="180037"/>
                  </a:lnTo>
                  <a:lnTo>
                    <a:pt x="67965" y="171497"/>
                  </a:lnTo>
                  <a:lnTo>
                    <a:pt x="83615" y="158889"/>
                  </a:lnTo>
                  <a:lnTo>
                    <a:pt x="91531" y="157399"/>
                  </a:lnTo>
                  <a:lnTo>
                    <a:pt x="99149" y="158745"/>
                  </a:lnTo>
                  <a:lnTo>
                    <a:pt x="106567" y="161982"/>
                  </a:lnTo>
                  <a:lnTo>
                    <a:pt x="128185" y="183305"/>
                  </a:lnTo>
                  <a:lnTo>
                    <a:pt x="152033" y="240529"/>
                  </a:lnTo>
                  <a:lnTo>
                    <a:pt x="155861" y="251600"/>
                  </a:lnTo>
                  <a:lnTo>
                    <a:pt x="159582" y="255471"/>
                  </a:lnTo>
                  <a:lnTo>
                    <a:pt x="163233" y="254542"/>
                  </a:lnTo>
                  <a:lnTo>
                    <a:pt x="166837" y="250413"/>
                  </a:lnTo>
                  <a:lnTo>
                    <a:pt x="197838" y="235381"/>
                  </a:lnTo>
                  <a:lnTo>
                    <a:pt x="248105" y="212032"/>
                  </a:lnTo>
                  <a:lnTo>
                    <a:pt x="273848" y="192416"/>
                  </a:lnTo>
                  <a:lnTo>
                    <a:pt x="290704" y="166196"/>
                  </a:lnTo>
                  <a:lnTo>
                    <a:pt x="291592" y="156421"/>
                  </a:lnTo>
                  <a:lnTo>
                    <a:pt x="286339" y="136201"/>
                  </a:lnTo>
                  <a:lnTo>
                    <a:pt x="273087" y="121755"/>
                  </a:lnTo>
                  <a:lnTo>
                    <a:pt x="264639" y="116265"/>
                  </a:lnTo>
                  <a:lnTo>
                    <a:pt x="255498" y="114945"/>
                  </a:lnTo>
                  <a:lnTo>
                    <a:pt x="235982" y="119717"/>
                  </a:lnTo>
                  <a:lnTo>
                    <a:pt x="221850" y="132756"/>
                  </a:lnTo>
                  <a:lnTo>
                    <a:pt x="203245" y="169723"/>
                  </a:lnTo>
                  <a:lnTo>
                    <a:pt x="196174" y="232718"/>
                  </a:lnTo>
                  <a:lnTo>
                    <a:pt x="195817" y="246392"/>
                  </a:lnTo>
                  <a:lnTo>
                    <a:pt x="199088" y="256678"/>
                  </a:lnTo>
                  <a:lnTo>
                    <a:pt x="204779" y="264705"/>
                  </a:lnTo>
                  <a:lnTo>
                    <a:pt x="212082" y="271227"/>
                  </a:lnTo>
                  <a:lnTo>
                    <a:pt x="232674" y="278473"/>
                  </a:lnTo>
                  <a:lnTo>
                    <a:pt x="244717" y="280405"/>
                  </a:lnTo>
                  <a:lnTo>
                    <a:pt x="264336" y="276312"/>
                  </a:lnTo>
                  <a:lnTo>
                    <a:pt x="32144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24594" y="850570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1169" y="49264"/>
                  </a:lnTo>
                  <a:lnTo>
                    <a:pt x="8405" y="100515"/>
                  </a:lnTo>
                  <a:lnTo>
                    <a:pt x="17958" y="156124"/>
                  </a:lnTo>
                  <a:lnTo>
                    <a:pt x="31666" y="214374"/>
                  </a:lnTo>
                  <a:lnTo>
                    <a:pt x="45639" y="270333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50935" y="871627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7"/>
                  </a:lnTo>
                  <a:lnTo>
                    <a:pt x="21331" y="220569"/>
                  </a:lnTo>
                  <a:lnTo>
                    <a:pt x="35149" y="280006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35164" y="1082197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5225" y="62461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45692" y="1040083"/>
              <a:ext cx="115815" cy="558012"/>
            </a:xfrm>
            <a:custGeom>
              <a:avLst/>
              <a:gdLst/>
              <a:ahLst/>
              <a:cxnLst/>
              <a:rect l="0" t="0" r="0" b="0"/>
              <a:pathLst>
                <a:path w="115815" h="558012">
                  <a:moveTo>
                    <a:pt x="115814" y="0"/>
                  </a:moveTo>
                  <a:lnTo>
                    <a:pt x="95570" y="58617"/>
                  </a:lnTo>
                  <a:lnTo>
                    <a:pt x="82000" y="115765"/>
                  </a:lnTo>
                  <a:lnTo>
                    <a:pt x="70570" y="167792"/>
                  </a:lnTo>
                  <a:lnTo>
                    <a:pt x="56227" y="221227"/>
                  </a:lnTo>
                  <a:lnTo>
                    <a:pt x="42129" y="282562"/>
                  </a:lnTo>
                  <a:lnTo>
                    <a:pt x="33669" y="345674"/>
                  </a:lnTo>
                  <a:lnTo>
                    <a:pt x="26614" y="397090"/>
                  </a:lnTo>
                  <a:lnTo>
                    <a:pt x="17115" y="449369"/>
                  </a:lnTo>
                  <a:lnTo>
                    <a:pt x="4594" y="50986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424677" y="118748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590010" y="3558632"/>
            <a:ext cx="3316478" cy="147399"/>
          </a:xfrm>
          <a:custGeom>
            <a:avLst/>
            <a:gdLst/>
            <a:ahLst/>
            <a:cxnLst/>
            <a:rect l="0" t="0" r="0" b="0"/>
            <a:pathLst>
              <a:path w="3316478" h="147399">
                <a:moveTo>
                  <a:pt x="0" y="0"/>
                </a:moveTo>
                <a:lnTo>
                  <a:pt x="17981" y="15641"/>
                </a:lnTo>
                <a:lnTo>
                  <a:pt x="34898" y="23719"/>
                </a:lnTo>
                <a:lnTo>
                  <a:pt x="92997" y="33669"/>
                </a:lnTo>
                <a:lnTo>
                  <a:pt x="148337" y="49407"/>
                </a:lnTo>
                <a:lnTo>
                  <a:pt x="200920" y="60106"/>
                </a:lnTo>
                <a:lnTo>
                  <a:pt x="263111" y="70003"/>
                </a:lnTo>
                <a:lnTo>
                  <a:pt x="324752" y="78802"/>
                </a:lnTo>
                <a:lnTo>
                  <a:pt x="385050" y="91847"/>
                </a:lnTo>
                <a:lnTo>
                  <a:pt x="439227" y="99771"/>
                </a:lnTo>
                <a:lnTo>
                  <a:pt x="497568" y="112892"/>
                </a:lnTo>
                <a:lnTo>
                  <a:pt x="558153" y="123834"/>
                </a:lnTo>
                <a:lnTo>
                  <a:pt x="614494" y="133948"/>
                </a:lnTo>
                <a:lnTo>
                  <a:pt x="676012" y="141882"/>
                </a:lnTo>
                <a:lnTo>
                  <a:pt x="733224" y="146309"/>
                </a:lnTo>
                <a:lnTo>
                  <a:pt x="789586" y="147183"/>
                </a:lnTo>
                <a:lnTo>
                  <a:pt x="845779" y="147356"/>
                </a:lnTo>
                <a:lnTo>
                  <a:pt x="901939" y="147390"/>
                </a:lnTo>
                <a:lnTo>
                  <a:pt x="958093" y="147397"/>
                </a:lnTo>
                <a:lnTo>
                  <a:pt x="1019834" y="147398"/>
                </a:lnTo>
                <a:lnTo>
                  <a:pt x="1079950" y="146229"/>
                </a:lnTo>
                <a:lnTo>
                  <a:pt x="1140005" y="139065"/>
                </a:lnTo>
                <a:lnTo>
                  <a:pt x="1190587" y="137521"/>
                </a:lnTo>
                <a:lnTo>
                  <a:pt x="1239500" y="133944"/>
                </a:lnTo>
                <a:lnTo>
                  <a:pt x="1286748" y="128594"/>
                </a:lnTo>
                <a:lnTo>
                  <a:pt x="1337792" y="123890"/>
                </a:lnTo>
                <a:lnTo>
                  <a:pt x="1386842" y="118206"/>
                </a:lnTo>
                <a:lnTo>
                  <a:pt x="1434130" y="116522"/>
                </a:lnTo>
                <a:lnTo>
                  <a:pt x="1485186" y="116023"/>
                </a:lnTo>
                <a:lnTo>
                  <a:pt x="1534239" y="115876"/>
                </a:lnTo>
                <a:lnTo>
                  <a:pt x="1581529" y="115832"/>
                </a:lnTo>
                <a:lnTo>
                  <a:pt x="1638731" y="110228"/>
                </a:lnTo>
                <a:lnTo>
                  <a:pt x="1693401" y="106261"/>
                </a:lnTo>
                <a:lnTo>
                  <a:pt x="1742291" y="105574"/>
                </a:lnTo>
                <a:lnTo>
                  <a:pt x="1793822" y="106540"/>
                </a:lnTo>
                <a:lnTo>
                  <a:pt x="1846135" y="112546"/>
                </a:lnTo>
                <a:lnTo>
                  <a:pt x="1897510" y="114845"/>
                </a:lnTo>
                <a:lnTo>
                  <a:pt x="1960504" y="115622"/>
                </a:lnTo>
                <a:lnTo>
                  <a:pt x="2011596" y="118876"/>
                </a:lnTo>
                <a:lnTo>
                  <a:pt x="2060659" y="124130"/>
                </a:lnTo>
                <a:lnTo>
                  <a:pt x="2107952" y="125686"/>
                </a:lnTo>
                <a:lnTo>
                  <a:pt x="2165156" y="120623"/>
                </a:lnTo>
                <a:lnTo>
                  <a:pt x="2219826" y="116763"/>
                </a:lnTo>
                <a:lnTo>
                  <a:pt x="2268716" y="116095"/>
                </a:lnTo>
                <a:lnTo>
                  <a:pt x="2320247" y="115897"/>
                </a:lnTo>
                <a:lnTo>
                  <a:pt x="2372560" y="115838"/>
                </a:lnTo>
                <a:lnTo>
                  <a:pt x="2423935" y="115821"/>
                </a:lnTo>
                <a:lnTo>
                  <a:pt x="2486929" y="115815"/>
                </a:lnTo>
                <a:lnTo>
                  <a:pt x="2538021" y="115814"/>
                </a:lnTo>
                <a:lnTo>
                  <a:pt x="2590204" y="112694"/>
                </a:lnTo>
                <a:lnTo>
                  <a:pt x="2642710" y="107480"/>
                </a:lnTo>
                <a:lnTo>
                  <a:pt x="2692193" y="105935"/>
                </a:lnTo>
                <a:lnTo>
                  <a:pt x="2742729" y="105477"/>
                </a:lnTo>
                <a:lnTo>
                  <a:pt x="2799037" y="102222"/>
                </a:lnTo>
                <a:lnTo>
                  <a:pt x="2852766" y="96968"/>
                </a:lnTo>
                <a:lnTo>
                  <a:pt x="2905730" y="95412"/>
                </a:lnTo>
                <a:lnTo>
                  <a:pt x="2958468" y="94951"/>
                </a:lnTo>
                <a:lnTo>
                  <a:pt x="3011138" y="97933"/>
                </a:lnTo>
                <a:lnTo>
                  <a:pt x="3060670" y="103106"/>
                </a:lnTo>
                <a:lnTo>
                  <a:pt x="3108101" y="104639"/>
                </a:lnTo>
                <a:lnTo>
                  <a:pt x="3159200" y="105093"/>
                </a:lnTo>
                <a:lnTo>
                  <a:pt x="3211385" y="108348"/>
                </a:lnTo>
                <a:lnTo>
                  <a:pt x="3260772" y="113601"/>
                </a:lnTo>
                <a:lnTo>
                  <a:pt x="3316477" y="1158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2990096" y="2116227"/>
            <a:ext cx="5537988" cy="2259229"/>
            <a:chOff x="2990096" y="2116227"/>
            <a:chExt cx="5537988" cy="2259229"/>
          </a:xfrm>
        </p:grpSpPr>
        <p:sp>
          <p:nvSpPr>
            <p:cNvPr id="53" name="Freeform 52"/>
            <p:cNvSpPr/>
            <p:nvPr/>
          </p:nvSpPr>
          <p:spPr>
            <a:xfrm>
              <a:off x="2990096" y="3294939"/>
              <a:ext cx="193574" cy="421621"/>
            </a:xfrm>
            <a:custGeom>
              <a:avLst/>
              <a:gdLst/>
              <a:ahLst/>
              <a:cxnLst/>
              <a:rect l="0" t="0" r="0" b="0"/>
              <a:pathLst>
                <a:path w="193574" h="421621">
                  <a:moveTo>
                    <a:pt x="10525" y="63651"/>
                  </a:moveTo>
                  <a:lnTo>
                    <a:pt x="2192" y="112582"/>
                  </a:lnTo>
                  <a:lnTo>
                    <a:pt x="647" y="160427"/>
                  </a:lnTo>
                  <a:lnTo>
                    <a:pt x="190" y="211649"/>
                  </a:lnTo>
                  <a:lnTo>
                    <a:pt x="54" y="260751"/>
                  </a:lnTo>
                  <a:lnTo>
                    <a:pt x="22" y="279933"/>
                  </a:lnTo>
                  <a:lnTo>
                    <a:pt x="0" y="224309"/>
                  </a:lnTo>
                  <a:lnTo>
                    <a:pt x="8403" y="171555"/>
                  </a:lnTo>
                  <a:lnTo>
                    <a:pt x="21328" y="117981"/>
                  </a:lnTo>
                  <a:lnTo>
                    <a:pt x="35146" y="57616"/>
                  </a:lnTo>
                  <a:lnTo>
                    <a:pt x="51226" y="28458"/>
                  </a:lnTo>
                  <a:lnTo>
                    <a:pt x="70808" y="5001"/>
                  </a:lnTo>
                  <a:lnTo>
                    <a:pt x="79960" y="1154"/>
                  </a:lnTo>
                  <a:lnTo>
                    <a:pt x="102606" y="0"/>
                  </a:lnTo>
                  <a:lnTo>
                    <a:pt x="112857" y="4839"/>
                  </a:lnTo>
                  <a:lnTo>
                    <a:pt x="130486" y="22695"/>
                  </a:lnTo>
                  <a:lnTo>
                    <a:pt x="159741" y="80571"/>
                  </a:lnTo>
                  <a:lnTo>
                    <a:pt x="176400" y="131836"/>
                  </a:lnTo>
                  <a:lnTo>
                    <a:pt x="188745" y="191479"/>
                  </a:lnTo>
                  <a:lnTo>
                    <a:pt x="193573" y="253604"/>
                  </a:lnTo>
                  <a:lnTo>
                    <a:pt x="190714" y="313346"/>
                  </a:lnTo>
                  <a:lnTo>
                    <a:pt x="184158" y="374756"/>
                  </a:lnTo>
                  <a:lnTo>
                    <a:pt x="157924" y="421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8590" y="33901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28835" y="3374318"/>
              <a:ext cx="256098" cy="307760"/>
            </a:xfrm>
            <a:custGeom>
              <a:avLst/>
              <a:gdLst/>
              <a:ahLst/>
              <a:cxnLst/>
              <a:rect l="0" t="0" r="0" b="0"/>
              <a:pathLst>
                <a:path w="256098" h="307760">
                  <a:moveTo>
                    <a:pt x="66584" y="47443"/>
                  </a:moveTo>
                  <a:lnTo>
                    <a:pt x="49773" y="66594"/>
                  </a:lnTo>
                  <a:lnTo>
                    <a:pt x="17086" y="120660"/>
                  </a:lnTo>
                  <a:lnTo>
                    <a:pt x="1875" y="163764"/>
                  </a:lnTo>
                  <a:lnTo>
                    <a:pt x="0" y="190388"/>
                  </a:lnTo>
                  <a:lnTo>
                    <a:pt x="8329" y="241665"/>
                  </a:lnTo>
                  <a:lnTo>
                    <a:pt x="23457" y="277346"/>
                  </a:lnTo>
                  <a:lnTo>
                    <a:pt x="48347" y="304555"/>
                  </a:lnTo>
                  <a:lnTo>
                    <a:pt x="57936" y="307759"/>
                  </a:lnTo>
                  <a:lnTo>
                    <a:pt x="77948" y="305079"/>
                  </a:lnTo>
                  <a:lnTo>
                    <a:pt x="95422" y="289850"/>
                  </a:lnTo>
                  <a:lnTo>
                    <a:pt x="109817" y="265144"/>
                  </a:lnTo>
                  <a:lnTo>
                    <a:pt x="124497" y="214112"/>
                  </a:lnTo>
                  <a:lnTo>
                    <a:pt x="136256" y="164807"/>
                  </a:lnTo>
                  <a:lnTo>
                    <a:pt x="143563" y="122612"/>
                  </a:lnTo>
                  <a:lnTo>
                    <a:pt x="144471" y="79682"/>
                  </a:lnTo>
                  <a:lnTo>
                    <a:pt x="141524" y="22290"/>
                  </a:lnTo>
                  <a:lnTo>
                    <a:pt x="142005" y="0"/>
                  </a:lnTo>
                  <a:lnTo>
                    <a:pt x="143771" y="606"/>
                  </a:lnTo>
                  <a:lnTo>
                    <a:pt x="151846" y="30056"/>
                  </a:lnTo>
                  <a:lnTo>
                    <a:pt x="165054" y="86123"/>
                  </a:lnTo>
                  <a:lnTo>
                    <a:pt x="182424" y="141748"/>
                  </a:lnTo>
                  <a:lnTo>
                    <a:pt x="199949" y="194783"/>
                  </a:lnTo>
                  <a:lnTo>
                    <a:pt x="217493" y="253066"/>
                  </a:lnTo>
                  <a:lnTo>
                    <a:pt x="233611" y="288133"/>
                  </a:lnTo>
                  <a:lnTo>
                    <a:pt x="238766" y="294471"/>
                  </a:lnTo>
                  <a:lnTo>
                    <a:pt x="243373" y="297526"/>
                  </a:lnTo>
                  <a:lnTo>
                    <a:pt x="256097" y="300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27046" y="3284169"/>
              <a:ext cx="463255" cy="379749"/>
            </a:xfrm>
            <a:custGeom>
              <a:avLst/>
              <a:gdLst/>
              <a:ahLst/>
              <a:cxnLst/>
              <a:rect l="0" t="0" r="0" b="0"/>
              <a:pathLst>
                <a:path w="463255" h="379749">
                  <a:moveTo>
                    <a:pt x="0" y="53364"/>
                  </a:moveTo>
                  <a:lnTo>
                    <a:pt x="1170" y="102627"/>
                  </a:lnTo>
                  <a:lnTo>
                    <a:pt x="11453" y="163658"/>
                  </a:lnTo>
                  <a:lnTo>
                    <a:pt x="19160" y="221380"/>
                  </a:lnTo>
                  <a:lnTo>
                    <a:pt x="20682" y="278579"/>
                  </a:lnTo>
                  <a:lnTo>
                    <a:pt x="20807" y="278376"/>
                  </a:lnTo>
                  <a:lnTo>
                    <a:pt x="22194" y="218913"/>
                  </a:lnTo>
                  <a:lnTo>
                    <a:pt x="32504" y="161324"/>
                  </a:lnTo>
                  <a:lnTo>
                    <a:pt x="41352" y="125913"/>
                  </a:lnTo>
                  <a:lnTo>
                    <a:pt x="66065" y="82010"/>
                  </a:lnTo>
                  <a:lnTo>
                    <a:pt x="85514" y="61806"/>
                  </a:lnTo>
                  <a:lnTo>
                    <a:pt x="96784" y="56653"/>
                  </a:lnTo>
                  <a:lnTo>
                    <a:pt x="121784" y="54046"/>
                  </a:lnTo>
                  <a:lnTo>
                    <a:pt x="132662" y="58498"/>
                  </a:lnTo>
                  <a:lnTo>
                    <a:pt x="150988" y="75923"/>
                  </a:lnTo>
                  <a:lnTo>
                    <a:pt x="174459" y="123220"/>
                  </a:lnTo>
                  <a:lnTo>
                    <a:pt x="190642" y="181687"/>
                  </a:lnTo>
                  <a:lnTo>
                    <a:pt x="197256" y="237875"/>
                  </a:lnTo>
                  <a:lnTo>
                    <a:pt x="199492" y="290329"/>
                  </a:lnTo>
                  <a:lnTo>
                    <a:pt x="205559" y="235030"/>
                  </a:lnTo>
                  <a:lnTo>
                    <a:pt x="220264" y="171792"/>
                  </a:lnTo>
                  <a:lnTo>
                    <a:pt x="233849" y="117960"/>
                  </a:lnTo>
                  <a:lnTo>
                    <a:pt x="263967" y="54938"/>
                  </a:lnTo>
                  <a:lnTo>
                    <a:pt x="291437" y="17150"/>
                  </a:lnTo>
                  <a:lnTo>
                    <a:pt x="314752" y="4904"/>
                  </a:lnTo>
                  <a:lnTo>
                    <a:pt x="329157" y="0"/>
                  </a:lnTo>
                  <a:lnTo>
                    <a:pt x="357642" y="791"/>
                  </a:lnTo>
                  <a:lnTo>
                    <a:pt x="371789" y="4277"/>
                  </a:lnTo>
                  <a:lnTo>
                    <a:pt x="383560" y="12451"/>
                  </a:lnTo>
                  <a:lnTo>
                    <a:pt x="410135" y="49561"/>
                  </a:lnTo>
                  <a:lnTo>
                    <a:pt x="434191" y="105506"/>
                  </a:lnTo>
                  <a:lnTo>
                    <a:pt x="441786" y="156427"/>
                  </a:lnTo>
                  <a:lnTo>
                    <a:pt x="450218" y="217785"/>
                  </a:lnTo>
                  <a:lnTo>
                    <a:pt x="455102" y="270148"/>
                  </a:lnTo>
                  <a:lnTo>
                    <a:pt x="461644" y="329762"/>
                  </a:lnTo>
                  <a:lnTo>
                    <a:pt x="463254" y="3797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16297" y="3232415"/>
              <a:ext cx="268802" cy="369464"/>
            </a:xfrm>
            <a:custGeom>
              <a:avLst/>
              <a:gdLst/>
              <a:ahLst/>
              <a:cxnLst/>
              <a:rect l="0" t="0" r="0" b="0"/>
              <a:pathLst>
                <a:path w="268802" h="369464">
                  <a:moveTo>
                    <a:pt x="5589" y="147232"/>
                  </a:moveTo>
                  <a:lnTo>
                    <a:pt x="0" y="164000"/>
                  </a:lnTo>
                  <a:lnTo>
                    <a:pt x="2113" y="196784"/>
                  </a:lnTo>
                  <a:lnTo>
                    <a:pt x="10283" y="216439"/>
                  </a:lnTo>
                  <a:lnTo>
                    <a:pt x="34592" y="248121"/>
                  </a:lnTo>
                  <a:lnTo>
                    <a:pt x="60586" y="264213"/>
                  </a:lnTo>
                  <a:lnTo>
                    <a:pt x="86574" y="266294"/>
                  </a:lnTo>
                  <a:lnTo>
                    <a:pt x="114112" y="262150"/>
                  </a:lnTo>
                  <a:lnTo>
                    <a:pt x="134150" y="252509"/>
                  </a:lnTo>
                  <a:lnTo>
                    <a:pt x="189707" y="195474"/>
                  </a:lnTo>
                  <a:lnTo>
                    <a:pt x="206501" y="166986"/>
                  </a:lnTo>
                  <a:lnTo>
                    <a:pt x="222657" y="109107"/>
                  </a:lnTo>
                  <a:lnTo>
                    <a:pt x="230042" y="60937"/>
                  </a:lnTo>
                  <a:lnTo>
                    <a:pt x="223889" y="35179"/>
                  </a:lnTo>
                  <a:lnTo>
                    <a:pt x="210236" y="15153"/>
                  </a:lnTo>
                  <a:lnTo>
                    <a:pt x="201681" y="6537"/>
                  </a:lnTo>
                  <a:lnTo>
                    <a:pt x="192469" y="1963"/>
                  </a:lnTo>
                  <a:lnTo>
                    <a:pt x="172875" y="0"/>
                  </a:lnTo>
                  <a:lnTo>
                    <a:pt x="155587" y="6147"/>
                  </a:lnTo>
                  <a:lnTo>
                    <a:pt x="138935" y="19017"/>
                  </a:lnTo>
                  <a:lnTo>
                    <a:pt x="112169" y="51401"/>
                  </a:lnTo>
                  <a:lnTo>
                    <a:pt x="87402" y="104977"/>
                  </a:lnTo>
                  <a:lnTo>
                    <a:pt x="77237" y="166076"/>
                  </a:lnTo>
                  <a:lnTo>
                    <a:pt x="73697" y="188362"/>
                  </a:lnTo>
                  <a:lnTo>
                    <a:pt x="80957" y="240624"/>
                  </a:lnTo>
                  <a:lnTo>
                    <a:pt x="93656" y="300731"/>
                  </a:lnTo>
                  <a:lnTo>
                    <a:pt x="109542" y="329844"/>
                  </a:lnTo>
                  <a:lnTo>
                    <a:pt x="140245" y="353288"/>
                  </a:lnTo>
                  <a:lnTo>
                    <a:pt x="184567" y="369463"/>
                  </a:lnTo>
                  <a:lnTo>
                    <a:pt x="214596" y="368444"/>
                  </a:lnTo>
                  <a:lnTo>
                    <a:pt x="268801" y="357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16725" y="3042735"/>
              <a:ext cx="31587" cy="841911"/>
            </a:xfrm>
            <a:custGeom>
              <a:avLst/>
              <a:gdLst/>
              <a:ahLst/>
              <a:cxnLst/>
              <a:rect l="0" t="0" r="0" b="0"/>
              <a:pathLst>
                <a:path w="31587" h="84191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2968"/>
                  </a:lnTo>
                  <a:lnTo>
                    <a:pt x="0" y="215703"/>
                  </a:lnTo>
                  <a:lnTo>
                    <a:pt x="0" y="275262"/>
                  </a:lnTo>
                  <a:lnTo>
                    <a:pt x="0" y="338533"/>
                  </a:lnTo>
                  <a:lnTo>
                    <a:pt x="0" y="384816"/>
                  </a:lnTo>
                  <a:lnTo>
                    <a:pt x="0" y="432682"/>
                  </a:lnTo>
                  <a:lnTo>
                    <a:pt x="0" y="480082"/>
                  </a:lnTo>
                  <a:lnTo>
                    <a:pt x="0" y="524546"/>
                  </a:lnTo>
                  <a:lnTo>
                    <a:pt x="0" y="567704"/>
                  </a:lnTo>
                  <a:lnTo>
                    <a:pt x="1170" y="610282"/>
                  </a:lnTo>
                  <a:lnTo>
                    <a:pt x="7236" y="671375"/>
                  </a:lnTo>
                  <a:lnTo>
                    <a:pt x="9552" y="721322"/>
                  </a:lnTo>
                  <a:lnTo>
                    <a:pt x="13455" y="783769"/>
                  </a:lnTo>
                  <a:lnTo>
                    <a:pt x="21226" y="841724"/>
                  </a:lnTo>
                  <a:lnTo>
                    <a:pt x="23509" y="841910"/>
                  </a:lnTo>
                  <a:lnTo>
                    <a:pt x="31586" y="831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6289" y="3323654"/>
              <a:ext cx="325360" cy="338771"/>
            </a:xfrm>
            <a:custGeom>
              <a:avLst/>
              <a:gdLst/>
              <a:ahLst/>
              <a:cxnLst/>
              <a:rect l="0" t="0" r="0" b="0"/>
              <a:pathLst>
                <a:path w="325360" h="338771">
                  <a:moveTo>
                    <a:pt x="21006" y="3351"/>
                  </a:moveTo>
                  <a:lnTo>
                    <a:pt x="9828" y="20119"/>
                  </a:lnTo>
                  <a:lnTo>
                    <a:pt x="2876" y="58492"/>
                  </a:lnTo>
                  <a:lnTo>
                    <a:pt x="817" y="118085"/>
                  </a:lnTo>
                  <a:lnTo>
                    <a:pt x="206" y="170837"/>
                  </a:lnTo>
                  <a:lnTo>
                    <a:pt x="0" y="230584"/>
                  </a:lnTo>
                  <a:lnTo>
                    <a:pt x="3079" y="284326"/>
                  </a:lnTo>
                  <a:lnTo>
                    <a:pt x="14605" y="329083"/>
                  </a:lnTo>
                  <a:lnTo>
                    <a:pt x="21418" y="335150"/>
                  </a:lnTo>
                  <a:lnTo>
                    <a:pt x="30640" y="338024"/>
                  </a:lnTo>
                  <a:lnTo>
                    <a:pt x="41466" y="338770"/>
                  </a:lnTo>
                  <a:lnTo>
                    <a:pt x="51024" y="335758"/>
                  </a:lnTo>
                  <a:lnTo>
                    <a:pt x="67883" y="323053"/>
                  </a:lnTo>
                  <a:lnTo>
                    <a:pt x="103835" y="264594"/>
                  </a:lnTo>
                  <a:lnTo>
                    <a:pt x="128692" y="204520"/>
                  </a:lnTo>
                  <a:lnTo>
                    <a:pt x="158655" y="147779"/>
                  </a:lnTo>
                  <a:lnTo>
                    <a:pt x="165415" y="134731"/>
                  </a:lnTo>
                  <a:lnTo>
                    <a:pt x="171091" y="130712"/>
                  </a:lnTo>
                  <a:lnTo>
                    <a:pt x="176045" y="132712"/>
                  </a:lnTo>
                  <a:lnTo>
                    <a:pt x="180517" y="138724"/>
                  </a:lnTo>
                  <a:lnTo>
                    <a:pt x="188865" y="189232"/>
                  </a:lnTo>
                  <a:lnTo>
                    <a:pt x="200566" y="248602"/>
                  </a:lnTo>
                  <a:lnTo>
                    <a:pt x="214142" y="305129"/>
                  </a:lnTo>
                  <a:lnTo>
                    <a:pt x="221123" y="312161"/>
                  </a:lnTo>
                  <a:lnTo>
                    <a:pt x="230456" y="315679"/>
                  </a:lnTo>
                  <a:lnTo>
                    <a:pt x="241358" y="316855"/>
                  </a:lnTo>
                  <a:lnTo>
                    <a:pt x="252135" y="311789"/>
                  </a:lnTo>
                  <a:lnTo>
                    <a:pt x="273469" y="290563"/>
                  </a:lnTo>
                  <a:lnTo>
                    <a:pt x="298949" y="246088"/>
                  </a:lnTo>
                  <a:lnTo>
                    <a:pt x="315247" y="191029"/>
                  </a:lnTo>
                  <a:lnTo>
                    <a:pt x="323048" y="129149"/>
                  </a:lnTo>
                  <a:lnTo>
                    <a:pt x="325359" y="69480"/>
                  </a:lnTo>
                  <a:lnTo>
                    <a:pt x="320551" y="8094"/>
                  </a:lnTo>
                  <a:lnTo>
                    <a:pt x="318969" y="1834"/>
                  </a:lnTo>
                  <a:lnTo>
                    <a:pt x="317914" y="0"/>
                  </a:lnTo>
                  <a:lnTo>
                    <a:pt x="315804" y="3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64336" y="3442818"/>
              <a:ext cx="15686" cy="168457"/>
            </a:xfrm>
            <a:custGeom>
              <a:avLst/>
              <a:gdLst/>
              <a:ahLst/>
              <a:cxnLst/>
              <a:rect l="0" t="0" r="0" b="0"/>
              <a:pathLst>
                <a:path w="15686" h="168457">
                  <a:moveTo>
                    <a:pt x="15685" y="0"/>
                  </a:moveTo>
                  <a:lnTo>
                    <a:pt x="7351" y="37478"/>
                  </a:lnTo>
                  <a:lnTo>
                    <a:pt x="0" y="88902"/>
                  </a:lnTo>
                  <a:lnTo>
                    <a:pt x="3668" y="148722"/>
                  </a:lnTo>
                  <a:lnTo>
                    <a:pt x="515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80021" y="3158549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32290" y="3126963"/>
              <a:ext cx="58301" cy="432078"/>
            </a:xfrm>
            <a:custGeom>
              <a:avLst/>
              <a:gdLst/>
              <a:ahLst/>
              <a:cxnLst/>
              <a:rect l="0" t="0" r="0" b="0"/>
              <a:pathLst>
                <a:path w="58301" h="432078">
                  <a:moveTo>
                    <a:pt x="58300" y="0"/>
                  </a:moveTo>
                  <a:lnTo>
                    <a:pt x="49967" y="60384"/>
                  </a:lnTo>
                  <a:lnTo>
                    <a:pt x="45303" y="114988"/>
                  </a:lnTo>
                  <a:lnTo>
                    <a:pt x="36512" y="165092"/>
                  </a:lnTo>
                  <a:lnTo>
                    <a:pt x="23061" y="223944"/>
                  </a:lnTo>
                  <a:lnTo>
                    <a:pt x="10309" y="280629"/>
                  </a:lnTo>
                  <a:lnTo>
                    <a:pt x="3457" y="333767"/>
                  </a:lnTo>
                  <a:lnTo>
                    <a:pt x="0" y="360081"/>
                  </a:lnTo>
                  <a:lnTo>
                    <a:pt x="2363" y="395173"/>
                  </a:lnTo>
                  <a:lnTo>
                    <a:pt x="6971" y="408508"/>
                  </a:lnTo>
                  <a:lnTo>
                    <a:pt x="21449" y="426444"/>
                  </a:lnTo>
                  <a:lnTo>
                    <a:pt x="26714" y="430526"/>
                  </a:lnTo>
                  <a:lnTo>
                    <a:pt x="30224" y="432077"/>
                  </a:lnTo>
                  <a:lnTo>
                    <a:pt x="3724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38006" y="3095378"/>
              <a:ext cx="10513" cy="526426"/>
            </a:xfrm>
            <a:custGeom>
              <a:avLst/>
              <a:gdLst/>
              <a:ahLst/>
              <a:cxnLst/>
              <a:rect l="0" t="0" r="0" b="0"/>
              <a:pathLst>
                <a:path w="10513" h="526426">
                  <a:moveTo>
                    <a:pt x="10512" y="0"/>
                  </a:moveTo>
                  <a:lnTo>
                    <a:pt x="10512" y="51602"/>
                  </a:lnTo>
                  <a:lnTo>
                    <a:pt x="10512" y="112646"/>
                  </a:lnTo>
                  <a:lnTo>
                    <a:pt x="10512" y="161928"/>
                  </a:lnTo>
                  <a:lnTo>
                    <a:pt x="7392" y="220502"/>
                  </a:lnTo>
                  <a:lnTo>
                    <a:pt x="1447" y="282722"/>
                  </a:lnTo>
                  <a:lnTo>
                    <a:pt x="273" y="342932"/>
                  </a:lnTo>
                  <a:lnTo>
                    <a:pt x="41" y="406124"/>
                  </a:lnTo>
                  <a:lnTo>
                    <a:pt x="0" y="458805"/>
                  </a:lnTo>
                  <a:lnTo>
                    <a:pt x="3108" y="497811"/>
                  </a:lnTo>
                  <a:lnTo>
                    <a:pt x="10512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43325" y="3137492"/>
              <a:ext cx="236047" cy="413203"/>
            </a:xfrm>
            <a:custGeom>
              <a:avLst/>
              <a:gdLst/>
              <a:ahLst/>
              <a:cxnLst/>
              <a:rect l="0" t="0" r="0" b="0"/>
              <a:pathLst>
                <a:path w="236047" h="413203">
                  <a:moveTo>
                    <a:pt x="21048" y="0"/>
                  </a:moveTo>
                  <a:lnTo>
                    <a:pt x="6393" y="49552"/>
                  </a:lnTo>
                  <a:lnTo>
                    <a:pt x="1887" y="100080"/>
                  </a:lnTo>
                  <a:lnTo>
                    <a:pt x="553" y="159505"/>
                  </a:lnTo>
                  <a:lnTo>
                    <a:pt x="157" y="221566"/>
                  </a:lnTo>
                  <a:lnTo>
                    <a:pt x="40" y="284408"/>
                  </a:lnTo>
                  <a:lnTo>
                    <a:pt x="0" y="342355"/>
                  </a:lnTo>
                  <a:lnTo>
                    <a:pt x="1161" y="288714"/>
                  </a:lnTo>
                  <a:lnTo>
                    <a:pt x="14645" y="226623"/>
                  </a:lnTo>
                  <a:lnTo>
                    <a:pt x="24740" y="191150"/>
                  </a:lnTo>
                  <a:lnTo>
                    <a:pt x="41016" y="172303"/>
                  </a:lnTo>
                  <a:lnTo>
                    <a:pt x="84003" y="146729"/>
                  </a:lnTo>
                  <a:lnTo>
                    <a:pt x="108300" y="147491"/>
                  </a:lnTo>
                  <a:lnTo>
                    <a:pt x="145166" y="161074"/>
                  </a:lnTo>
                  <a:lnTo>
                    <a:pt x="167458" y="175703"/>
                  </a:lnTo>
                  <a:lnTo>
                    <a:pt x="197400" y="209078"/>
                  </a:lnTo>
                  <a:lnTo>
                    <a:pt x="223327" y="263016"/>
                  </a:lnTo>
                  <a:lnTo>
                    <a:pt x="236046" y="322099"/>
                  </a:lnTo>
                  <a:lnTo>
                    <a:pt x="231110" y="369307"/>
                  </a:lnTo>
                  <a:lnTo>
                    <a:pt x="221254" y="390694"/>
                  </a:lnTo>
                  <a:lnTo>
                    <a:pt x="202835" y="404879"/>
                  </a:lnTo>
                  <a:lnTo>
                    <a:pt x="191372" y="410299"/>
                  </a:lnTo>
                  <a:lnTo>
                    <a:pt x="166158" y="413202"/>
                  </a:lnTo>
                  <a:lnTo>
                    <a:pt x="117432" y="405534"/>
                  </a:lnTo>
                  <a:lnTo>
                    <a:pt x="6316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32829" y="3288199"/>
              <a:ext cx="284270" cy="238848"/>
            </a:xfrm>
            <a:custGeom>
              <a:avLst/>
              <a:gdLst/>
              <a:ahLst/>
              <a:cxnLst/>
              <a:rect l="0" t="0" r="0" b="0"/>
              <a:pathLst>
                <a:path w="284270" h="238848">
                  <a:moveTo>
                    <a:pt x="0" y="207262"/>
                  </a:moveTo>
                  <a:lnTo>
                    <a:pt x="40858" y="204922"/>
                  </a:lnTo>
                  <a:lnTo>
                    <a:pt x="95201" y="184356"/>
                  </a:lnTo>
                  <a:lnTo>
                    <a:pt x="139818" y="157763"/>
                  </a:lnTo>
                  <a:lnTo>
                    <a:pt x="200300" y="95739"/>
                  </a:lnTo>
                  <a:lnTo>
                    <a:pt x="220525" y="55545"/>
                  </a:lnTo>
                  <a:lnTo>
                    <a:pt x="223573" y="27918"/>
                  </a:lnTo>
                  <a:lnTo>
                    <a:pt x="222748" y="14000"/>
                  </a:lnTo>
                  <a:lnTo>
                    <a:pt x="216349" y="5891"/>
                  </a:lnTo>
                  <a:lnTo>
                    <a:pt x="206233" y="1654"/>
                  </a:lnTo>
                  <a:lnTo>
                    <a:pt x="193641" y="0"/>
                  </a:lnTo>
                  <a:lnTo>
                    <a:pt x="170290" y="7521"/>
                  </a:lnTo>
                  <a:lnTo>
                    <a:pt x="132293" y="35356"/>
                  </a:lnTo>
                  <a:lnTo>
                    <a:pt x="103428" y="79025"/>
                  </a:lnTo>
                  <a:lnTo>
                    <a:pt x="90436" y="113114"/>
                  </a:lnTo>
                  <a:lnTo>
                    <a:pt x="86987" y="138902"/>
                  </a:lnTo>
                  <a:lnTo>
                    <a:pt x="94813" y="165961"/>
                  </a:lnTo>
                  <a:lnTo>
                    <a:pt x="122844" y="210282"/>
                  </a:lnTo>
                  <a:lnTo>
                    <a:pt x="146234" y="223422"/>
                  </a:lnTo>
                  <a:lnTo>
                    <a:pt x="192287" y="234277"/>
                  </a:lnTo>
                  <a:lnTo>
                    <a:pt x="254662" y="237945"/>
                  </a:lnTo>
                  <a:lnTo>
                    <a:pt x="284269" y="238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01202" y="3621836"/>
              <a:ext cx="663296" cy="21025"/>
            </a:xfrm>
            <a:custGeom>
              <a:avLst/>
              <a:gdLst/>
              <a:ahLst/>
              <a:cxnLst/>
              <a:rect l="0" t="0" r="0" b="0"/>
              <a:pathLst>
                <a:path w="663296" h="21025">
                  <a:moveTo>
                    <a:pt x="0" y="21024"/>
                  </a:moveTo>
                  <a:lnTo>
                    <a:pt x="49552" y="6370"/>
                  </a:lnTo>
                  <a:lnTo>
                    <a:pt x="100080" y="1864"/>
                  </a:lnTo>
                  <a:lnTo>
                    <a:pt x="153915" y="529"/>
                  </a:lnTo>
                  <a:lnTo>
                    <a:pt x="212501" y="134"/>
                  </a:lnTo>
                  <a:lnTo>
                    <a:pt x="256662" y="41"/>
                  </a:lnTo>
                  <a:lnTo>
                    <a:pt x="302415" y="0"/>
                  </a:lnTo>
                  <a:lnTo>
                    <a:pt x="364125" y="1147"/>
                  </a:lnTo>
                  <a:lnTo>
                    <a:pt x="427555" y="8302"/>
                  </a:lnTo>
                  <a:lnTo>
                    <a:pt x="486212" y="6726"/>
                  </a:lnTo>
                  <a:lnTo>
                    <a:pt x="541806" y="5089"/>
                  </a:lnTo>
                  <a:lnTo>
                    <a:pt x="591034" y="8893"/>
                  </a:lnTo>
                  <a:lnTo>
                    <a:pt x="633306" y="10021"/>
                  </a:lnTo>
                  <a:lnTo>
                    <a:pt x="663295" y="104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22383" y="2737409"/>
              <a:ext cx="610655" cy="873866"/>
            </a:xfrm>
            <a:custGeom>
              <a:avLst/>
              <a:gdLst/>
              <a:ahLst/>
              <a:cxnLst/>
              <a:rect l="0" t="0" r="0" b="0"/>
              <a:pathLst>
                <a:path w="610655" h="873866">
                  <a:moveTo>
                    <a:pt x="0" y="873865"/>
                  </a:moveTo>
                  <a:lnTo>
                    <a:pt x="52706" y="811608"/>
                  </a:lnTo>
                  <a:lnTo>
                    <a:pt x="96383" y="755904"/>
                  </a:lnTo>
                  <a:lnTo>
                    <a:pt x="127828" y="695984"/>
                  </a:lnTo>
                  <a:lnTo>
                    <a:pt x="161633" y="635148"/>
                  </a:lnTo>
                  <a:lnTo>
                    <a:pt x="189551" y="584036"/>
                  </a:lnTo>
                  <a:lnTo>
                    <a:pt x="223186" y="523897"/>
                  </a:lnTo>
                  <a:lnTo>
                    <a:pt x="253304" y="475503"/>
                  </a:lnTo>
                  <a:lnTo>
                    <a:pt x="284454" y="424119"/>
                  </a:lnTo>
                  <a:lnTo>
                    <a:pt x="315911" y="371850"/>
                  </a:lnTo>
                  <a:lnTo>
                    <a:pt x="341869" y="319318"/>
                  </a:lnTo>
                  <a:lnTo>
                    <a:pt x="387241" y="256401"/>
                  </a:lnTo>
                  <a:lnTo>
                    <a:pt x="420455" y="207252"/>
                  </a:lnTo>
                  <a:lnTo>
                    <a:pt x="460000" y="148130"/>
                  </a:lnTo>
                  <a:lnTo>
                    <a:pt x="505156" y="85711"/>
                  </a:lnTo>
                  <a:lnTo>
                    <a:pt x="551836" y="29593"/>
                  </a:lnTo>
                  <a:lnTo>
                    <a:pt x="579188" y="9808"/>
                  </a:lnTo>
                  <a:lnTo>
                    <a:pt x="6106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80270" y="3574100"/>
              <a:ext cx="536953" cy="665633"/>
            </a:xfrm>
            <a:custGeom>
              <a:avLst/>
              <a:gdLst/>
              <a:ahLst/>
              <a:cxnLst/>
              <a:rect l="0" t="0" r="0" b="0"/>
              <a:pathLst>
                <a:path w="536953" h="665633">
                  <a:moveTo>
                    <a:pt x="0" y="5589"/>
                  </a:moveTo>
                  <a:lnTo>
                    <a:pt x="22357" y="0"/>
                  </a:lnTo>
                  <a:lnTo>
                    <a:pt x="42691" y="3495"/>
                  </a:lnTo>
                  <a:lnTo>
                    <a:pt x="70751" y="18616"/>
                  </a:lnTo>
                  <a:lnTo>
                    <a:pt x="131724" y="70986"/>
                  </a:lnTo>
                  <a:lnTo>
                    <a:pt x="168240" y="124815"/>
                  </a:lnTo>
                  <a:lnTo>
                    <a:pt x="196489" y="178228"/>
                  </a:lnTo>
                  <a:lnTo>
                    <a:pt x="239955" y="239500"/>
                  </a:lnTo>
                  <a:lnTo>
                    <a:pt x="269796" y="299408"/>
                  </a:lnTo>
                  <a:lnTo>
                    <a:pt x="299390" y="351926"/>
                  </a:lnTo>
                  <a:lnTo>
                    <a:pt x="334699" y="409267"/>
                  </a:lnTo>
                  <a:lnTo>
                    <a:pt x="364550" y="465393"/>
                  </a:lnTo>
                  <a:lnTo>
                    <a:pt x="394147" y="517511"/>
                  </a:lnTo>
                  <a:lnTo>
                    <a:pt x="437213" y="573604"/>
                  </a:lnTo>
                  <a:lnTo>
                    <a:pt x="486261" y="633777"/>
                  </a:lnTo>
                  <a:lnTo>
                    <a:pt x="510884" y="662251"/>
                  </a:lnTo>
                  <a:lnTo>
                    <a:pt x="517234" y="665632"/>
                  </a:lnTo>
                  <a:lnTo>
                    <a:pt x="522637" y="665546"/>
                  </a:lnTo>
                  <a:lnTo>
                    <a:pt x="536952" y="658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43523" y="4169285"/>
              <a:ext cx="1063379" cy="52643"/>
            </a:xfrm>
            <a:custGeom>
              <a:avLst/>
              <a:gdLst/>
              <a:ahLst/>
              <a:cxnLst/>
              <a:rect l="0" t="0" r="0" b="0"/>
              <a:pathLst>
                <a:path w="1063379" h="52643">
                  <a:moveTo>
                    <a:pt x="0" y="0"/>
                  </a:moveTo>
                  <a:lnTo>
                    <a:pt x="27556" y="7235"/>
                  </a:lnTo>
                  <a:lnTo>
                    <a:pt x="86898" y="6758"/>
                  </a:lnTo>
                  <a:lnTo>
                    <a:pt x="140781" y="2002"/>
                  </a:lnTo>
                  <a:lnTo>
                    <a:pt x="194962" y="593"/>
                  </a:lnTo>
                  <a:lnTo>
                    <a:pt x="255190" y="117"/>
                  </a:lnTo>
                  <a:lnTo>
                    <a:pt x="303599" y="34"/>
                  </a:lnTo>
                  <a:lnTo>
                    <a:pt x="354987" y="10"/>
                  </a:lnTo>
                  <a:lnTo>
                    <a:pt x="412848" y="2"/>
                  </a:lnTo>
                  <a:lnTo>
                    <a:pt x="468856" y="0"/>
                  </a:lnTo>
                  <a:lnTo>
                    <a:pt x="528085" y="0"/>
                  </a:lnTo>
                  <a:lnTo>
                    <a:pt x="590088" y="5589"/>
                  </a:lnTo>
                  <a:lnTo>
                    <a:pt x="647324" y="9064"/>
                  </a:lnTo>
                  <a:lnTo>
                    <a:pt x="706916" y="10094"/>
                  </a:lnTo>
                  <a:lnTo>
                    <a:pt x="763437" y="15989"/>
                  </a:lnTo>
                  <a:lnTo>
                    <a:pt x="811640" y="19555"/>
                  </a:lnTo>
                  <a:lnTo>
                    <a:pt x="861148" y="26201"/>
                  </a:lnTo>
                  <a:lnTo>
                    <a:pt x="924040" y="35579"/>
                  </a:lnTo>
                  <a:lnTo>
                    <a:pt x="983358" y="40177"/>
                  </a:lnTo>
                  <a:lnTo>
                    <a:pt x="1044392" y="50192"/>
                  </a:lnTo>
                  <a:lnTo>
                    <a:pt x="1063378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38280" y="2655335"/>
              <a:ext cx="937037" cy="58091"/>
            </a:xfrm>
            <a:custGeom>
              <a:avLst/>
              <a:gdLst/>
              <a:ahLst/>
              <a:cxnLst/>
              <a:rect l="0" t="0" r="0" b="0"/>
              <a:pathLst>
                <a:path w="937037" h="58091">
                  <a:moveTo>
                    <a:pt x="0" y="39960"/>
                  </a:moveTo>
                  <a:lnTo>
                    <a:pt x="16767" y="51138"/>
                  </a:lnTo>
                  <a:lnTo>
                    <a:pt x="49552" y="58090"/>
                  </a:lnTo>
                  <a:lnTo>
                    <a:pt x="100080" y="54561"/>
                  </a:lnTo>
                  <a:lnTo>
                    <a:pt x="163225" y="51293"/>
                  </a:lnTo>
                  <a:lnTo>
                    <a:pt x="217639" y="47528"/>
                  </a:lnTo>
                  <a:lnTo>
                    <a:pt x="268118" y="41455"/>
                  </a:lnTo>
                  <a:lnTo>
                    <a:pt x="324319" y="33020"/>
                  </a:lnTo>
                  <a:lnTo>
                    <a:pt x="387413" y="27021"/>
                  </a:lnTo>
                  <a:lnTo>
                    <a:pt x="450872" y="20506"/>
                  </a:lnTo>
                  <a:lnTo>
                    <a:pt x="502349" y="13789"/>
                  </a:lnTo>
                  <a:lnTo>
                    <a:pt x="554646" y="9979"/>
                  </a:lnTo>
                  <a:lnTo>
                    <a:pt x="617483" y="8691"/>
                  </a:lnTo>
                  <a:lnTo>
                    <a:pt x="667789" y="7298"/>
                  </a:lnTo>
                  <a:lnTo>
                    <a:pt x="718569" y="1166"/>
                  </a:lnTo>
                  <a:lnTo>
                    <a:pt x="766110" y="0"/>
                  </a:lnTo>
                  <a:lnTo>
                    <a:pt x="821271" y="5373"/>
                  </a:lnTo>
                  <a:lnTo>
                    <a:pt x="883017" y="10901"/>
                  </a:lnTo>
                  <a:lnTo>
                    <a:pt x="937036" y="18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03646" y="2790051"/>
              <a:ext cx="8334" cy="242157"/>
            </a:xfrm>
            <a:custGeom>
              <a:avLst/>
              <a:gdLst/>
              <a:ahLst/>
              <a:cxnLst/>
              <a:rect l="0" t="0" r="0" b="0"/>
              <a:pathLst>
                <a:path w="8334" h="242157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6"/>
                  </a:lnTo>
                  <a:lnTo>
                    <a:pt x="7938" y="206912"/>
                  </a:lnTo>
                  <a:lnTo>
                    <a:pt x="8333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38280" y="3337533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52642" y="0"/>
                  </a:moveTo>
                  <a:lnTo>
                    <a:pt x="34683" y="63450"/>
                  </a:lnTo>
                  <a:lnTo>
                    <a:pt x="20975" y="121545"/>
                  </a:lnTo>
                  <a:lnTo>
                    <a:pt x="10504" y="16898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38280" y="3684974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21057" y="0"/>
                  </a:moveTo>
                  <a:lnTo>
                    <a:pt x="4269" y="5991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00587" y="3456700"/>
              <a:ext cx="202315" cy="256430"/>
            </a:xfrm>
            <a:custGeom>
              <a:avLst/>
              <a:gdLst/>
              <a:ahLst/>
              <a:cxnLst/>
              <a:rect l="0" t="0" r="0" b="0"/>
              <a:pathLst>
                <a:path w="202315" h="256430">
                  <a:moveTo>
                    <a:pt x="6066" y="133517"/>
                  </a:moveTo>
                  <a:lnTo>
                    <a:pt x="0" y="167139"/>
                  </a:lnTo>
                  <a:lnTo>
                    <a:pt x="2590" y="192134"/>
                  </a:lnTo>
                  <a:lnTo>
                    <a:pt x="13879" y="215721"/>
                  </a:lnTo>
                  <a:lnTo>
                    <a:pt x="21803" y="226924"/>
                  </a:lnTo>
                  <a:lnTo>
                    <a:pt x="43085" y="242492"/>
                  </a:lnTo>
                  <a:lnTo>
                    <a:pt x="68143" y="252140"/>
                  </a:lnTo>
                  <a:lnTo>
                    <a:pt x="94877" y="256429"/>
                  </a:lnTo>
                  <a:lnTo>
                    <a:pt x="119237" y="248976"/>
                  </a:lnTo>
                  <a:lnTo>
                    <a:pt x="157881" y="221184"/>
                  </a:lnTo>
                  <a:lnTo>
                    <a:pt x="193304" y="170070"/>
                  </a:lnTo>
                  <a:lnTo>
                    <a:pt x="202314" y="120041"/>
                  </a:lnTo>
                  <a:lnTo>
                    <a:pt x="199394" y="64533"/>
                  </a:lnTo>
                  <a:lnTo>
                    <a:pt x="187915" y="38127"/>
                  </a:lnTo>
                  <a:lnTo>
                    <a:pt x="179941" y="27810"/>
                  </a:lnTo>
                  <a:lnTo>
                    <a:pt x="158602" y="13226"/>
                  </a:lnTo>
                  <a:lnTo>
                    <a:pt x="133521" y="4015"/>
                  </a:lnTo>
                  <a:lnTo>
                    <a:pt x="94264" y="0"/>
                  </a:lnTo>
                  <a:lnTo>
                    <a:pt x="48180" y="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0352" y="3095378"/>
              <a:ext cx="146115" cy="313970"/>
            </a:xfrm>
            <a:custGeom>
              <a:avLst/>
              <a:gdLst/>
              <a:ahLst/>
              <a:cxnLst/>
              <a:rect l="0" t="0" r="0" b="0"/>
              <a:pathLst>
                <a:path w="146115" h="313970">
                  <a:moveTo>
                    <a:pt x="0" y="242155"/>
                  </a:moveTo>
                  <a:lnTo>
                    <a:pt x="53875" y="270836"/>
                  </a:lnTo>
                  <a:lnTo>
                    <a:pt x="115922" y="301961"/>
                  </a:lnTo>
                  <a:lnTo>
                    <a:pt x="136919" y="313969"/>
                  </a:lnTo>
                  <a:lnTo>
                    <a:pt x="142752" y="313428"/>
                  </a:lnTo>
                  <a:lnTo>
                    <a:pt x="145471" y="308388"/>
                  </a:lnTo>
                  <a:lnTo>
                    <a:pt x="146114" y="300348"/>
                  </a:lnTo>
                  <a:lnTo>
                    <a:pt x="137469" y="282057"/>
                  </a:lnTo>
                  <a:lnTo>
                    <a:pt x="87772" y="225094"/>
                  </a:lnTo>
                  <a:lnTo>
                    <a:pt x="40037" y="171358"/>
                  </a:lnTo>
                  <a:lnTo>
                    <a:pt x="12104" y="116196"/>
                  </a:lnTo>
                  <a:lnTo>
                    <a:pt x="8070" y="105540"/>
                  </a:lnTo>
                  <a:lnTo>
                    <a:pt x="6706" y="81222"/>
                  </a:lnTo>
                  <a:lnTo>
                    <a:pt x="11169" y="5715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54948" y="2334501"/>
              <a:ext cx="299187" cy="318681"/>
            </a:xfrm>
            <a:custGeom>
              <a:avLst/>
              <a:gdLst/>
              <a:ahLst/>
              <a:cxnLst/>
              <a:rect l="0" t="0" r="0" b="0"/>
              <a:pathLst>
                <a:path w="299187" h="318681">
                  <a:moveTo>
                    <a:pt x="299186" y="44939"/>
                  </a:moveTo>
                  <a:lnTo>
                    <a:pt x="288008" y="28171"/>
                  </a:lnTo>
                  <a:lnTo>
                    <a:pt x="273161" y="16820"/>
                  </a:lnTo>
                  <a:lnTo>
                    <a:pt x="235034" y="0"/>
                  </a:lnTo>
                  <a:lnTo>
                    <a:pt x="192961" y="168"/>
                  </a:lnTo>
                  <a:lnTo>
                    <a:pt x="143450" y="13216"/>
                  </a:lnTo>
                  <a:lnTo>
                    <a:pt x="92299" y="31351"/>
                  </a:lnTo>
                  <a:lnTo>
                    <a:pt x="35219" y="71023"/>
                  </a:lnTo>
                  <a:lnTo>
                    <a:pt x="14582" y="89287"/>
                  </a:lnTo>
                  <a:lnTo>
                    <a:pt x="3069" y="112223"/>
                  </a:lnTo>
                  <a:lnTo>
                    <a:pt x="0" y="124890"/>
                  </a:lnTo>
                  <a:lnTo>
                    <a:pt x="1463" y="134504"/>
                  </a:lnTo>
                  <a:lnTo>
                    <a:pt x="5948" y="142084"/>
                  </a:lnTo>
                  <a:lnTo>
                    <a:pt x="20289" y="153625"/>
                  </a:lnTo>
                  <a:lnTo>
                    <a:pt x="38362" y="162654"/>
                  </a:lnTo>
                  <a:lnTo>
                    <a:pt x="94201" y="169577"/>
                  </a:lnTo>
                  <a:lnTo>
                    <a:pt x="139664" y="170776"/>
                  </a:lnTo>
                  <a:lnTo>
                    <a:pt x="194209" y="171131"/>
                  </a:lnTo>
                  <a:lnTo>
                    <a:pt x="238706" y="173576"/>
                  </a:lnTo>
                  <a:lnTo>
                    <a:pt x="259048" y="182440"/>
                  </a:lnTo>
                  <a:lnTo>
                    <a:pt x="263069" y="190418"/>
                  </a:lnTo>
                  <a:lnTo>
                    <a:pt x="261297" y="211762"/>
                  </a:lnTo>
                  <a:lnTo>
                    <a:pt x="246472" y="230607"/>
                  </a:lnTo>
                  <a:lnTo>
                    <a:pt x="191552" y="270210"/>
                  </a:lnTo>
                  <a:lnTo>
                    <a:pt x="128880" y="302737"/>
                  </a:lnTo>
                  <a:lnTo>
                    <a:pt x="65764" y="315531"/>
                  </a:lnTo>
                  <a:lnTo>
                    <a:pt x="35974" y="318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44257" y="2284683"/>
              <a:ext cx="251432" cy="317153"/>
            </a:xfrm>
            <a:custGeom>
              <a:avLst/>
              <a:gdLst/>
              <a:ahLst/>
              <a:cxnLst/>
              <a:rect l="0" t="0" r="0" b="0"/>
              <a:pathLst>
                <a:path w="251432" h="317153">
                  <a:moveTo>
                    <a:pt x="9877" y="126343"/>
                  </a:moveTo>
                  <a:lnTo>
                    <a:pt x="2642" y="153899"/>
                  </a:lnTo>
                  <a:lnTo>
                    <a:pt x="0" y="210121"/>
                  </a:lnTo>
                  <a:lnTo>
                    <a:pt x="5067" y="266634"/>
                  </a:lnTo>
                  <a:lnTo>
                    <a:pt x="13979" y="288520"/>
                  </a:lnTo>
                  <a:lnTo>
                    <a:pt x="19631" y="297632"/>
                  </a:lnTo>
                  <a:lnTo>
                    <a:pt x="35269" y="310876"/>
                  </a:lnTo>
                  <a:lnTo>
                    <a:pt x="44353" y="316045"/>
                  </a:lnTo>
                  <a:lnTo>
                    <a:pt x="53918" y="317152"/>
                  </a:lnTo>
                  <a:lnTo>
                    <a:pt x="73904" y="312142"/>
                  </a:lnTo>
                  <a:lnTo>
                    <a:pt x="94486" y="292758"/>
                  </a:lnTo>
                  <a:lnTo>
                    <a:pt x="136295" y="232654"/>
                  </a:lnTo>
                  <a:lnTo>
                    <a:pt x="165966" y="169978"/>
                  </a:lnTo>
                  <a:lnTo>
                    <a:pt x="181480" y="126643"/>
                  </a:lnTo>
                  <a:lnTo>
                    <a:pt x="180431" y="121864"/>
                  </a:lnTo>
                  <a:lnTo>
                    <a:pt x="176223" y="121017"/>
                  </a:lnTo>
                  <a:lnTo>
                    <a:pt x="169907" y="122792"/>
                  </a:lnTo>
                  <a:lnTo>
                    <a:pt x="164527" y="129825"/>
                  </a:lnTo>
                  <a:lnTo>
                    <a:pt x="155430" y="153236"/>
                  </a:lnTo>
                  <a:lnTo>
                    <a:pt x="149632" y="214756"/>
                  </a:lnTo>
                  <a:lnTo>
                    <a:pt x="156831" y="257694"/>
                  </a:lnTo>
                  <a:lnTo>
                    <a:pt x="173263" y="291994"/>
                  </a:lnTo>
                  <a:lnTo>
                    <a:pt x="186218" y="309540"/>
                  </a:lnTo>
                  <a:lnTo>
                    <a:pt x="194119" y="312815"/>
                  </a:lnTo>
                  <a:lnTo>
                    <a:pt x="202895" y="312658"/>
                  </a:lnTo>
                  <a:lnTo>
                    <a:pt x="212256" y="310215"/>
                  </a:lnTo>
                  <a:lnTo>
                    <a:pt x="228896" y="295021"/>
                  </a:lnTo>
                  <a:lnTo>
                    <a:pt x="236608" y="284418"/>
                  </a:lnTo>
                  <a:lnTo>
                    <a:pt x="245178" y="257040"/>
                  </a:lnTo>
                  <a:lnTo>
                    <a:pt x="250002" y="205622"/>
                  </a:lnTo>
                  <a:lnTo>
                    <a:pt x="251431" y="149053"/>
                  </a:lnTo>
                  <a:lnTo>
                    <a:pt x="248736" y="98366"/>
                  </a:lnTo>
                  <a:lnTo>
                    <a:pt x="237344" y="39318"/>
                  </a:lnTo>
                  <a:lnTo>
                    <a:pt x="2204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69989" y="237944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1993" y="58617"/>
                  </a:lnTo>
                  <a:lnTo>
                    <a:pt x="9648" y="120027"/>
                  </a:lnTo>
                  <a:lnTo>
                    <a:pt x="2252" y="17531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80518" y="2200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17430" y="2168870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96466" y="2116227"/>
              <a:ext cx="136737" cy="473784"/>
            </a:xfrm>
            <a:custGeom>
              <a:avLst/>
              <a:gdLst/>
              <a:ahLst/>
              <a:cxnLst/>
              <a:rect l="0" t="0" r="0" b="0"/>
              <a:pathLst>
                <a:path w="136737" h="473784">
                  <a:moveTo>
                    <a:pt x="136736" y="0"/>
                  </a:moveTo>
                  <a:lnTo>
                    <a:pt x="82591" y="8334"/>
                  </a:lnTo>
                  <a:lnTo>
                    <a:pt x="56520" y="11893"/>
                  </a:lnTo>
                  <a:lnTo>
                    <a:pt x="33234" y="21274"/>
                  </a:lnTo>
                  <a:lnTo>
                    <a:pt x="17425" y="36361"/>
                  </a:lnTo>
                  <a:lnTo>
                    <a:pt x="11572" y="45298"/>
                  </a:lnTo>
                  <a:lnTo>
                    <a:pt x="3333" y="85822"/>
                  </a:lnTo>
                  <a:lnTo>
                    <a:pt x="892" y="140463"/>
                  </a:lnTo>
                  <a:lnTo>
                    <a:pt x="170" y="201106"/>
                  </a:lnTo>
                  <a:lnTo>
                    <a:pt x="0" y="245748"/>
                  </a:lnTo>
                  <a:lnTo>
                    <a:pt x="3025" y="304442"/>
                  </a:lnTo>
                  <a:lnTo>
                    <a:pt x="14528" y="366893"/>
                  </a:lnTo>
                  <a:lnTo>
                    <a:pt x="25725" y="425980"/>
                  </a:lnTo>
                  <a:lnTo>
                    <a:pt x="20922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64746" y="2379440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0" y="63171"/>
                  </a:moveTo>
                  <a:lnTo>
                    <a:pt x="5589" y="46403"/>
                  </a:lnTo>
                  <a:lnTo>
                    <a:pt x="13085" y="40294"/>
                  </a:lnTo>
                  <a:lnTo>
                    <a:pt x="50410" y="27277"/>
                  </a:lnTo>
                  <a:lnTo>
                    <a:pt x="105537" y="1916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70073" y="2158342"/>
              <a:ext cx="31586" cy="442197"/>
            </a:xfrm>
            <a:custGeom>
              <a:avLst/>
              <a:gdLst/>
              <a:ahLst/>
              <a:cxnLst/>
              <a:rect l="0" t="0" r="0" b="0"/>
              <a:pathLst>
                <a:path w="31586" h="442197">
                  <a:moveTo>
                    <a:pt x="31585" y="0"/>
                  </a:moveTo>
                  <a:lnTo>
                    <a:pt x="31585" y="58616"/>
                  </a:lnTo>
                  <a:lnTo>
                    <a:pt x="25996" y="110174"/>
                  </a:lnTo>
                  <a:lnTo>
                    <a:pt x="20132" y="152691"/>
                  </a:lnTo>
                  <a:lnTo>
                    <a:pt x="13626" y="198884"/>
                  </a:lnTo>
                  <a:lnTo>
                    <a:pt x="6836" y="246710"/>
                  </a:lnTo>
                  <a:lnTo>
                    <a:pt x="3038" y="292143"/>
                  </a:lnTo>
                  <a:lnTo>
                    <a:pt x="900" y="350943"/>
                  </a:lnTo>
                  <a:lnTo>
                    <a:pt x="178" y="412733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43730" y="244261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0" y="0"/>
                  </a:moveTo>
                  <a:lnTo>
                    <a:pt x="16768" y="5589"/>
                  </a:lnTo>
                  <a:lnTo>
                    <a:pt x="75447" y="1545"/>
                  </a:lnTo>
                  <a:lnTo>
                    <a:pt x="130197" y="5894"/>
                  </a:lnTo>
                  <a:lnTo>
                    <a:pt x="18951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885779" y="2361978"/>
              <a:ext cx="484377" cy="426772"/>
            </a:xfrm>
            <a:custGeom>
              <a:avLst/>
              <a:gdLst/>
              <a:ahLst/>
              <a:cxnLst/>
              <a:rect l="0" t="0" r="0" b="0"/>
              <a:pathLst>
                <a:path w="484377" h="426772">
                  <a:moveTo>
                    <a:pt x="157993" y="164861"/>
                  </a:moveTo>
                  <a:lnTo>
                    <a:pt x="163582" y="181629"/>
                  </a:lnTo>
                  <a:lnTo>
                    <a:pt x="168738" y="185398"/>
                  </a:lnTo>
                  <a:lnTo>
                    <a:pt x="175685" y="186741"/>
                  </a:lnTo>
                  <a:lnTo>
                    <a:pt x="193932" y="183944"/>
                  </a:lnTo>
                  <a:lnTo>
                    <a:pt x="228173" y="169215"/>
                  </a:lnTo>
                  <a:lnTo>
                    <a:pt x="283934" y="129532"/>
                  </a:lnTo>
                  <a:lnTo>
                    <a:pt x="336748" y="77500"/>
                  </a:lnTo>
                  <a:lnTo>
                    <a:pt x="393120" y="14241"/>
                  </a:lnTo>
                  <a:lnTo>
                    <a:pt x="407163" y="43"/>
                  </a:lnTo>
                  <a:lnTo>
                    <a:pt x="413014" y="0"/>
                  </a:lnTo>
                  <a:lnTo>
                    <a:pt x="418083" y="4651"/>
                  </a:lnTo>
                  <a:lnTo>
                    <a:pt x="422634" y="12431"/>
                  </a:lnTo>
                  <a:lnTo>
                    <a:pt x="424569" y="30434"/>
                  </a:lnTo>
                  <a:lnTo>
                    <a:pt x="420361" y="51303"/>
                  </a:lnTo>
                  <a:lnTo>
                    <a:pt x="401715" y="102829"/>
                  </a:lnTo>
                  <a:lnTo>
                    <a:pt x="383845" y="144141"/>
                  </a:lnTo>
                  <a:lnTo>
                    <a:pt x="346365" y="200023"/>
                  </a:lnTo>
                  <a:lnTo>
                    <a:pt x="312402" y="256121"/>
                  </a:lnTo>
                  <a:lnTo>
                    <a:pt x="269992" y="312263"/>
                  </a:lnTo>
                  <a:lnTo>
                    <a:pt x="210350" y="372875"/>
                  </a:lnTo>
                  <a:lnTo>
                    <a:pt x="149045" y="413237"/>
                  </a:lnTo>
                  <a:lnTo>
                    <a:pt x="110758" y="423677"/>
                  </a:lnTo>
                  <a:lnTo>
                    <a:pt x="64190" y="426771"/>
                  </a:lnTo>
                  <a:lnTo>
                    <a:pt x="36754" y="421255"/>
                  </a:lnTo>
                  <a:lnTo>
                    <a:pt x="24524" y="416509"/>
                  </a:lnTo>
                  <a:lnTo>
                    <a:pt x="7816" y="401877"/>
                  </a:lnTo>
                  <a:lnTo>
                    <a:pt x="1723" y="393061"/>
                  </a:lnTo>
                  <a:lnTo>
                    <a:pt x="0" y="381335"/>
                  </a:lnTo>
                  <a:lnTo>
                    <a:pt x="4326" y="352709"/>
                  </a:lnTo>
                  <a:lnTo>
                    <a:pt x="31093" y="309297"/>
                  </a:lnTo>
                  <a:lnTo>
                    <a:pt x="63072" y="277977"/>
                  </a:lnTo>
                  <a:lnTo>
                    <a:pt x="124190" y="247463"/>
                  </a:lnTo>
                  <a:lnTo>
                    <a:pt x="147650" y="236668"/>
                  </a:lnTo>
                  <a:lnTo>
                    <a:pt x="200837" y="226618"/>
                  </a:lnTo>
                  <a:lnTo>
                    <a:pt x="229677" y="222724"/>
                  </a:lnTo>
                  <a:lnTo>
                    <a:pt x="279968" y="227109"/>
                  </a:lnTo>
                  <a:lnTo>
                    <a:pt x="336463" y="235817"/>
                  </a:lnTo>
                  <a:lnTo>
                    <a:pt x="395541" y="249240"/>
                  </a:lnTo>
                  <a:lnTo>
                    <a:pt x="457079" y="265487"/>
                  </a:lnTo>
                  <a:lnTo>
                    <a:pt x="484376" y="270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22673" y="2582870"/>
              <a:ext cx="705411" cy="59784"/>
            </a:xfrm>
            <a:custGeom>
              <a:avLst/>
              <a:gdLst/>
              <a:ahLst/>
              <a:cxnLst/>
              <a:rect l="0" t="0" r="0" b="0"/>
              <a:pathLst>
                <a:path w="705411" h="59784">
                  <a:moveTo>
                    <a:pt x="0" y="59783"/>
                  </a:moveTo>
                  <a:lnTo>
                    <a:pt x="55141" y="45128"/>
                  </a:lnTo>
                  <a:lnTo>
                    <a:pt x="118170" y="38820"/>
                  </a:lnTo>
                  <a:lnTo>
                    <a:pt x="176201" y="27522"/>
                  </a:lnTo>
                  <a:lnTo>
                    <a:pt x="227683" y="20588"/>
                  </a:lnTo>
                  <a:lnTo>
                    <a:pt x="287000" y="12656"/>
                  </a:lnTo>
                  <a:lnTo>
                    <a:pt x="346430" y="8774"/>
                  </a:lnTo>
                  <a:lnTo>
                    <a:pt x="399134" y="7624"/>
                  </a:lnTo>
                  <a:lnTo>
                    <a:pt x="451628" y="0"/>
                  </a:lnTo>
                  <a:lnTo>
                    <a:pt x="502725" y="400"/>
                  </a:lnTo>
                  <a:lnTo>
                    <a:pt x="558138" y="5809"/>
                  </a:lnTo>
                  <a:lnTo>
                    <a:pt x="617004" y="14113"/>
                  </a:lnTo>
                  <a:lnTo>
                    <a:pt x="670572" y="20086"/>
                  </a:lnTo>
                  <a:lnTo>
                    <a:pt x="689926" y="23422"/>
                  </a:lnTo>
                  <a:lnTo>
                    <a:pt x="695087" y="22674"/>
                  </a:lnTo>
                  <a:lnTo>
                    <a:pt x="705410" y="17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27792" y="3853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38280" y="3885015"/>
              <a:ext cx="219106" cy="252685"/>
            </a:xfrm>
            <a:custGeom>
              <a:avLst/>
              <a:gdLst/>
              <a:ahLst/>
              <a:cxnLst/>
              <a:rect l="0" t="0" r="0" b="0"/>
              <a:pathLst>
                <a:path w="219106" h="252685">
                  <a:moveTo>
                    <a:pt x="94756" y="0"/>
                  </a:moveTo>
                  <a:lnTo>
                    <a:pt x="56382" y="29309"/>
                  </a:lnTo>
                  <a:lnTo>
                    <a:pt x="53966" y="35917"/>
                  </a:lnTo>
                  <a:lnTo>
                    <a:pt x="54694" y="42662"/>
                  </a:lnTo>
                  <a:lnTo>
                    <a:pt x="57520" y="49498"/>
                  </a:lnTo>
                  <a:lnTo>
                    <a:pt x="73137" y="60214"/>
                  </a:lnTo>
                  <a:lnTo>
                    <a:pt x="96846" y="67706"/>
                  </a:lnTo>
                  <a:lnTo>
                    <a:pt x="156607" y="75635"/>
                  </a:lnTo>
                  <a:lnTo>
                    <a:pt x="196531" y="87921"/>
                  </a:lnTo>
                  <a:lnTo>
                    <a:pt x="208229" y="93709"/>
                  </a:lnTo>
                  <a:lnTo>
                    <a:pt x="214858" y="102247"/>
                  </a:lnTo>
                  <a:lnTo>
                    <a:pt x="219105" y="124212"/>
                  </a:lnTo>
                  <a:lnTo>
                    <a:pt x="207734" y="149572"/>
                  </a:lnTo>
                  <a:lnTo>
                    <a:pt x="178144" y="183918"/>
                  </a:lnTo>
                  <a:lnTo>
                    <a:pt x="125526" y="222073"/>
                  </a:lnTo>
                  <a:lnTo>
                    <a:pt x="75927" y="241795"/>
                  </a:lnTo>
                  <a:lnTo>
                    <a:pt x="13234" y="25125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25097" y="3716559"/>
              <a:ext cx="191016" cy="379027"/>
            </a:xfrm>
            <a:custGeom>
              <a:avLst/>
              <a:gdLst/>
              <a:ahLst/>
              <a:cxnLst/>
              <a:rect l="0" t="0" r="0" b="0"/>
              <a:pathLst>
                <a:path w="191016" h="379027">
                  <a:moveTo>
                    <a:pt x="92209" y="0"/>
                  </a:moveTo>
                  <a:lnTo>
                    <a:pt x="81030" y="11178"/>
                  </a:lnTo>
                  <a:lnTo>
                    <a:pt x="68489" y="40487"/>
                  </a:lnTo>
                  <a:lnTo>
                    <a:pt x="57365" y="89985"/>
                  </a:lnTo>
                  <a:lnTo>
                    <a:pt x="50361" y="152783"/>
                  </a:lnTo>
                  <a:lnTo>
                    <a:pt x="42045" y="210247"/>
                  </a:lnTo>
                  <a:lnTo>
                    <a:pt x="31487" y="273482"/>
                  </a:lnTo>
                  <a:lnTo>
                    <a:pt x="14860" y="335261"/>
                  </a:lnTo>
                  <a:lnTo>
                    <a:pt x="4429" y="368008"/>
                  </a:lnTo>
                  <a:lnTo>
                    <a:pt x="2104" y="370511"/>
                  </a:lnTo>
                  <a:lnTo>
                    <a:pt x="554" y="367500"/>
                  </a:lnTo>
                  <a:lnTo>
                    <a:pt x="0" y="352846"/>
                  </a:lnTo>
                  <a:lnTo>
                    <a:pt x="15532" y="294348"/>
                  </a:lnTo>
                  <a:lnTo>
                    <a:pt x="38206" y="236507"/>
                  </a:lnTo>
                  <a:lnTo>
                    <a:pt x="68315" y="179627"/>
                  </a:lnTo>
                  <a:lnTo>
                    <a:pt x="96731" y="127597"/>
                  </a:lnTo>
                  <a:lnTo>
                    <a:pt x="119415" y="103187"/>
                  </a:lnTo>
                  <a:lnTo>
                    <a:pt x="142125" y="88365"/>
                  </a:lnTo>
                  <a:lnTo>
                    <a:pt x="153562" y="86986"/>
                  </a:lnTo>
                  <a:lnTo>
                    <a:pt x="175629" y="94813"/>
                  </a:lnTo>
                  <a:lnTo>
                    <a:pt x="182917" y="104153"/>
                  </a:lnTo>
                  <a:lnTo>
                    <a:pt x="191015" y="130128"/>
                  </a:lnTo>
                  <a:lnTo>
                    <a:pt x="189985" y="188815"/>
                  </a:lnTo>
                  <a:lnTo>
                    <a:pt x="179156" y="248387"/>
                  </a:lnTo>
                  <a:lnTo>
                    <a:pt x="165751" y="300189"/>
                  </a:lnTo>
                  <a:lnTo>
                    <a:pt x="149510" y="362925"/>
                  </a:lnTo>
                  <a:lnTo>
                    <a:pt x="14485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19179" y="3827055"/>
              <a:ext cx="204528" cy="310808"/>
            </a:xfrm>
            <a:custGeom>
              <a:avLst/>
              <a:gdLst/>
              <a:ahLst/>
              <a:cxnLst/>
              <a:rect l="0" t="0" r="0" b="0"/>
              <a:pathLst>
                <a:path w="204528" h="310808">
                  <a:moveTo>
                    <a:pt x="45525" y="152717"/>
                  </a:moveTo>
                  <a:lnTo>
                    <a:pt x="39937" y="169484"/>
                  </a:lnTo>
                  <a:lnTo>
                    <a:pt x="42970" y="173254"/>
                  </a:lnTo>
                  <a:lnTo>
                    <a:pt x="49670" y="174597"/>
                  </a:lnTo>
                  <a:lnTo>
                    <a:pt x="69594" y="171800"/>
                  </a:lnTo>
                  <a:lnTo>
                    <a:pt x="94048" y="162758"/>
                  </a:lnTo>
                  <a:lnTo>
                    <a:pt x="155388" y="106160"/>
                  </a:lnTo>
                  <a:lnTo>
                    <a:pt x="192602" y="49042"/>
                  </a:lnTo>
                  <a:lnTo>
                    <a:pt x="199729" y="37977"/>
                  </a:lnTo>
                  <a:lnTo>
                    <a:pt x="204527" y="16323"/>
                  </a:lnTo>
                  <a:lnTo>
                    <a:pt x="204169" y="5636"/>
                  </a:lnTo>
                  <a:lnTo>
                    <a:pt x="199251" y="850"/>
                  </a:lnTo>
                  <a:lnTo>
                    <a:pt x="191292" y="0"/>
                  </a:lnTo>
                  <a:lnTo>
                    <a:pt x="181309" y="1772"/>
                  </a:lnTo>
                  <a:lnTo>
                    <a:pt x="121277" y="44423"/>
                  </a:lnTo>
                  <a:lnTo>
                    <a:pt x="91367" y="70717"/>
                  </a:lnTo>
                  <a:lnTo>
                    <a:pt x="46969" y="128660"/>
                  </a:lnTo>
                  <a:lnTo>
                    <a:pt x="22073" y="183907"/>
                  </a:lnTo>
                  <a:lnTo>
                    <a:pt x="3558" y="236893"/>
                  </a:lnTo>
                  <a:lnTo>
                    <a:pt x="0" y="247438"/>
                  </a:lnTo>
                  <a:lnTo>
                    <a:pt x="2285" y="268515"/>
                  </a:lnTo>
                  <a:lnTo>
                    <a:pt x="12269" y="288410"/>
                  </a:lnTo>
                  <a:lnTo>
                    <a:pt x="28405" y="305052"/>
                  </a:lnTo>
                  <a:lnTo>
                    <a:pt x="38792" y="309256"/>
                  </a:lnTo>
                  <a:lnTo>
                    <a:pt x="62810" y="310807"/>
                  </a:lnTo>
                  <a:lnTo>
                    <a:pt x="82843" y="304477"/>
                  </a:lnTo>
                  <a:lnTo>
                    <a:pt x="139760" y="274228"/>
                  </a:lnTo>
                  <a:lnTo>
                    <a:pt x="150810" y="268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91046" y="3737616"/>
              <a:ext cx="105286" cy="368499"/>
            </a:xfrm>
            <a:custGeom>
              <a:avLst/>
              <a:gdLst/>
              <a:ahLst/>
              <a:cxnLst/>
              <a:rect l="0" t="0" r="0" b="0"/>
              <a:pathLst>
                <a:path w="105286" h="368499">
                  <a:moveTo>
                    <a:pt x="105285" y="0"/>
                  </a:moveTo>
                  <a:lnTo>
                    <a:pt x="70539" y="62281"/>
                  </a:lnTo>
                  <a:lnTo>
                    <a:pt x="53405" y="122570"/>
                  </a:lnTo>
                  <a:lnTo>
                    <a:pt x="42340" y="174748"/>
                  </a:lnTo>
                  <a:lnTo>
                    <a:pt x="28121" y="228710"/>
                  </a:lnTo>
                  <a:lnTo>
                    <a:pt x="10534" y="290125"/>
                  </a:lnTo>
                  <a:lnTo>
                    <a:pt x="3122" y="33240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54218" y="3716559"/>
              <a:ext cx="157928" cy="452727"/>
            </a:xfrm>
            <a:custGeom>
              <a:avLst/>
              <a:gdLst/>
              <a:ahLst/>
              <a:cxnLst/>
              <a:rect l="0" t="0" r="0" b="0"/>
              <a:pathLst>
                <a:path w="157928" h="452727">
                  <a:moveTo>
                    <a:pt x="157927" y="0"/>
                  </a:moveTo>
                  <a:lnTo>
                    <a:pt x="137683" y="55141"/>
                  </a:lnTo>
                  <a:lnTo>
                    <a:pt x="119006" y="112105"/>
                  </a:lnTo>
                  <a:lnTo>
                    <a:pt x="97119" y="171537"/>
                  </a:lnTo>
                  <a:lnTo>
                    <a:pt x="75596" y="233665"/>
                  </a:lnTo>
                  <a:lnTo>
                    <a:pt x="49983" y="297064"/>
                  </a:lnTo>
                  <a:lnTo>
                    <a:pt x="32447" y="348928"/>
                  </a:lnTo>
                  <a:lnTo>
                    <a:pt x="14151" y="40942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11432" y="3790259"/>
              <a:ext cx="711326" cy="585197"/>
            </a:xfrm>
            <a:custGeom>
              <a:avLst/>
              <a:gdLst/>
              <a:ahLst/>
              <a:cxnLst/>
              <a:rect l="0" t="0" r="0" b="0"/>
              <a:pathLst>
                <a:path w="711326" h="585197">
                  <a:moveTo>
                    <a:pt x="416526" y="0"/>
                  </a:moveTo>
                  <a:lnTo>
                    <a:pt x="362412" y="57234"/>
                  </a:lnTo>
                  <a:lnTo>
                    <a:pt x="327068" y="109701"/>
                  </a:lnTo>
                  <a:lnTo>
                    <a:pt x="299164" y="156766"/>
                  </a:lnTo>
                  <a:lnTo>
                    <a:pt x="279847" y="207756"/>
                  </a:lnTo>
                  <a:lnTo>
                    <a:pt x="272303" y="254320"/>
                  </a:lnTo>
                  <a:lnTo>
                    <a:pt x="276778" y="277198"/>
                  </a:lnTo>
                  <a:lnTo>
                    <a:pt x="281247" y="286574"/>
                  </a:lnTo>
                  <a:lnTo>
                    <a:pt x="287736" y="291655"/>
                  </a:lnTo>
                  <a:lnTo>
                    <a:pt x="295571" y="293872"/>
                  </a:lnTo>
                  <a:lnTo>
                    <a:pt x="304304" y="294181"/>
                  </a:lnTo>
                  <a:lnTo>
                    <a:pt x="320247" y="288284"/>
                  </a:lnTo>
                  <a:lnTo>
                    <a:pt x="379879" y="254348"/>
                  </a:lnTo>
                  <a:lnTo>
                    <a:pt x="440642" y="199969"/>
                  </a:lnTo>
                  <a:lnTo>
                    <a:pt x="466955" y="175843"/>
                  </a:lnTo>
                  <a:lnTo>
                    <a:pt x="518173" y="114166"/>
                  </a:lnTo>
                  <a:lnTo>
                    <a:pt x="521725" y="111205"/>
                  </a:lnTo>
                  <a:lnTo>
                    <a:pt x="522924" y="112741"/>
                  </a:lnTo>
                  <a:lnTo>
                    <a:pt x="516443" y="140423"/>
                  </a:lnTo>
                  <a:lnTo>
                    <a:pt x="477604" y="196220"/>
                  </a:lnTo>
                  <a:lnTo>
                    <a:pt x="437170" y="255438"/>
                  </a:lnTo>
                  <a:lnTo>
                    <a:pt x="400286" y="303673"/>
                  </a:lnTo>
                  <a:lnTo>
                    <a:pt x="353137" y="365138"/>
                  </a:lnTo>
                  <a:lnTo>
                    <a:pt x="313646" y="414035"/>
                  </a:lnTo>
                  <a:lnTo>
                    <a:pt x="258381" y="473072"/>
                  </a:lnTo>
                  <a:lnTo>
                    <a:pt x="202404" y="524205"/>
                  </a:lnTo>
                  <a:lnTo>
                    <a:pt x="143704" y="567322"/>
                  </a:lnTo>
                  <a:lnTo>
                    <a:pt x="132869" y="574747"/>
                  </a:lnTo>
                  <a:lnTo>
                    <a:pt x="84085" y="585196"/>
                  </a:lnTo>
                  <a:lnTo>
                    <a:pt x="41944" y="582703"/>
                  </a:lnTo>
                  <a:lnTo>
                    <a:pt x="21538" y="571324"/>
                  </a:lnTo>
                  <a:lnTo>
                    <a:pt x="12821" y="563377"/>
                  </a:lnTo>
                  <a:lnTo>
                    <a:pt x="3135" y="542068"/>
                  </a:lnTo>
                  <a:lnTo>
                    <a:pt x="0" y="518169"/>
                  </a:lnTo>
                  <a:lnTo>
                    <a:pt x="2507" y="495849"/>
                  </a:lnTo>
                  <a:lnTo>
                    <a:pt x="10639" y="477351"/>
                  </a:lnTo>
                  <a:lnTo>
                    <a:pt x="43230" y="423648"/>
                  </a:lnTo>
                  <a:lnTo>
                    <a:pt x="101174" y="370913"/>
                  </a:lnTo>
                  <a:lnTo>
                    <a:pt x="154550" y="340956"/>
                  </a:lnTo>
                  <a:lnTo>
                    <a:pt x="215030" y="314033"/>
                  </a:lnTo>
                  <a:lnTo>
                    <a:pt x="253228" y="302317"/>
                  </a:lnTo>
                  <a:lnTo>
                    <a:pt x="305361" y="302615"/>
                  </a:lnTo>
                  <a:lnTo>
                    <a:pt x="360643" y="313196"/>
                  </a:lnTo>
                  <a:lnTo>
                    <a:pt x="395679" y="325465"/>
                  </a:lnTo>
                  <a:lnTo>
                    <a:pt x="457051" y="364173"/>
                  </a:lnTo>
                  <a:lnTo>
                    <a:pt x="511074" y="396856"/>
                  </a:lnTo>
                  <a:lnTo>
                    <a:pt x="534586" y="404498"/>
                  </a:lnTo>
                  <a:lnTo>
                    <a:pt x="578368" y="407630"/>
                  </a:lnTo>
                  <a:lnTo>
                    <a:pt x="636754" y="395718"/>
                  </a:lnTo>
                  <a:lnTo>
                    <a:pt x="687034" y="378913"/>
                  </a:lnTo>
                  <a:lnTo>
                    <a:pt x="71132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95695" y="2874279"/>
              <a:ext cx="268803" cy="642240"/>
            </a:xfrm>
            <a:custGeom>
              <a:avLst/>
              <a:gdLst/>
              <a:ahLst/>
              <a:cxnLst/>
              <a:rect l="0" t="0" r="0" b="0"/>
              <a:pathLst>
                <a:path w="268803" h="64224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5738" y="85426"/>
                  </a:lnTo>
                  <a:lnTo>
                    <a:pt x="36663" y="146170"/>
                  </a:lnTo>
                  <a:lnTo>
                    <a:pt x="61891" y="199880"/>
                  </a:lnTo>
                  <a:lnTo>
                    <a:pt x="87945" y="258252"/>
                  </a:lnTo>
                  <a:lnTo>
                    <a:pt x="107472" y="311582"/>
                  </a:lnTo>
                  <a:lnTo>
                    <a:pt x="133838" y="373524"/>
                  </a:lnTo>
                  <a:lnTo>
                    <a:pt x="164231" y="430944"/>
                  </a:lnTo>
                  <a:lnTo>
                    <a:pt x="181666" y="466159"/>
                  </a:lnTo>
                  <a:lnTo>
                    <a:pt x="208974" y="525422"/>
                  </a:lnTo>
                  <a:lnTo>
                    <a:pt x="229082" y="565221"/>
                  </a:lnTo>
                  <a:lnTo>
                    <a:pt x="240620" y="583442"/>
                  </a:lnTo>
                  <a:lnTo>
                    <a:pt x="268802" y="6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700103" y="3614134"/>
            <a:ext cx="479372" cy="1197390"/>
            <a:chOff x="2700103" y="3614134"/>
            <a:chExt cx="479372" cy="1197390"/>
          </a:xfrm>
        </p:grpSpPr>
        <p:sp>
          <p:nvSpPr>
            <p:cNvPr id="96" name="Freeform 95"/>
            <p:cNvSpPr/>
            <p:nvPr/>
          </p:nvSpPr>
          <p:spPr>
            <a:xfrm>
              <a:off x="2700103" y="3614134"/>
              <a:ext cx="374087" cy="1197390"/>
            </a:xfrm>
            <a:custGeom>
              <a:avLst/>
              <a:gdLst/>
              <a:ahLst/>
              <a:cxnLst/>
              <a:rect l="0" t="0" r="0" b="0"/>
              <a:pathLst>
                <a:path w="374087" h="1197390">
                  <a:moveTo>
                    <a:pt x="5589" y="18197"/>
                  </a:moveTo>
                  <a:lnTo>
                    <a:pt x="0" y="1430"/>
                  </a:lnTo>
                  <a:lnTo>
                    <a:pt x="1863" y="0"/>
                  </a:lnTo>
                  <a:lnTo>
                    <a:pt x="13292" y="7770"/>
                  </a:lnTo>
                  <a:lnTo>
                    <a:pt x="23830" y="26041"/>
                  </a:lnTo>
                  <a:lnTo>
                    <a:pt x="45717" y="81488"/>
                  </a:lnTo>
                  <a:lnTo>
                    <a:pt x="64165" y="140360"/>
                  </a:lnTo>
                  <a:lnTo>
                    <a:pt x="79074" y="197049"/>
                  </a:lnTo>
                  <a:lnTo>
                    <a:pt x="98873" y="258897"/>
                  </a:lnTo>
                  <a:lnTo>
                    <a:pt x="112907" y="315683"/>
                  </a:lnTo>
                  <a:lnTo>
                    <a:pt x="130064" y="376963"/>
                  </a:lnTo>
                  <a:lnTo>
                    <a:pt x="144376" y="439573"/>
                  </a:lnTo>
                  <a:lnTo>
                    <a:pt x="161614" y="502578"/>
                  </a:lnTo>
                  <a:lnTo>
                    <a:pt x="175951" y="565700"/>
                  </a:lnTo>
                  <a:lnTo>
                    <a:pt x="193197" y="628857"/>
                  </a:lnTo>
                  <a:lnTo>
                    <a:pt x="207536" y="692023"/>
                  </a:lnTo>
                  <a:lnTo>
                    <a:pt x="219193" y="755193"/>
                  </a:lnTo>
                  <a:lnTo>
                    <a:pt x="235645" y="818363"/>
                  </a:lnTo>
                  <a:lnTo>
                    <a:pt x="249749" y="875945"/>
                  </a:lnTo>
                  <a:lnTo>
                    <a:pt x="266925" y="930051"/>
                  </a:lnTo>
                  <a:lnTo>
                    <a:pt x="285285" y="992330"/>
                  </a:lnTo>
                  <a:lnTo>
                    <a:pt x="300177" y="1046572"/>
                  </a:lnTo>
                  <a:lnTo>
                    <a:pt x="319973" y="1097018"/>
                  </a:lnTo>
                  <a:lnTo>
                    <a:pt x="344965" y="1159749"/>
                  </a:lnTo>
                  <a:lnTo>
                    <a:pt x="374086" y="1197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95205" y="3748145"/>
              <a:ext cx="284270" cy="315856"/>
            </a:xfrm>
            <a:custGeom>
              <a:avLst/>
              <a:gdLst/>
              <a:ahLst/>
              <a:cxnLst/>
              <a:rect l="0" t="0" r="0" b="0"/>
              <a:pathLst>
                <a:path w="284270" h="315856">
                  <a:moveTo>
                    <a:pt x="0" y="0"/>
                  </a:moveTo>
                  <a:lnTo>
                    <a:pt x="42662" y="55659"/>
                  </a:lnTo>
                  <a:lnTo>
                    <a:pt x="91279" y="111864"/>
                  </a:lnTo>
                  <a:lnTo>
                    <a:pt x="147617" y="170964"/>
                  </a:lnTo>
                  <a:lnTo>
                    <a:pt x="208182" y="229373"/>
                  </a:lnTo>
                  <a:lnTo>
                    <a:pt x="265459" y="287691"/>
                  </a:lnTo>
                  <a:lnTo>
                    <a:pt x="2842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05692" y="3842901"/>
              <a:ext cx="231628" cy="115815"/>
            </a:xfrm>
            <a:custGeom>
              <a:avLst/>
              <a:gdLst/>
              <a:ahLst/>
              <a:cxnLst/>
              <a:rect l="0" t="0" r="0" b="0"/>
              <a:pathLst>
                <a:path w="231628" h="115815">
                  <a:moveTo>
                    <a:pt x="231627" y="0"/>
                  </a:moveTo>
                  <a:lnTo>
                    <a:pt x="207580" y="9576"/>
                  </a:lnTo>
                  <a:lnTo>
                    <a:pt x="148181" y="46156"/>
                  </a:lnTo>
                  <a:lnTo>
                    <a:pt x="85948" y="75200"/>
                  </a:lnTo>
                  <a:lnTo>
                    <a:pt x="22521" y="11004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42562" y="3969243"/>
              <a:ext cx="226223" cy="315856"/>
            </a:xfrm>
            <a:custGeom>
              <a:avLst/>
              <a:gdLst/>
              <a:ahLst/>
              <a:cxnLst/>
              <a:rect l="0" t="0" r="0" b="0"/>
              <a:pathLst>
                <a:path w="226223" h="315856">
                  <a:moveTo>
                    <a:pt x="200042" y="0"/>
                  </a:moveTo>
                  <a:lnTo>
                    <a:pt x="139169" y="42662"/>
                  </a:lnTo>
                  <a:lnTo>
                    <a:pt x="98070" y="70298"/>
                  </a:lnTo>
                  <a:lnTo>
                    <a:pt x="42551" y="93846"/>
                  </a:lnTo>
                  <a:lnTo>
                    <a:pt x="31877" y="97659"/>
                  </a:lnTo>
                  <a:lnTo>
                    <a:pt x="28270" y="97862"/>
                  </a:lnTo>
                  <a:lnTo>
                    <a:pt x="29375" y="95657"/>
                  </a:lnTo>
                  <a:lnTo>
                    <a:pt x="39962" y="88138"/>
                  </a:lnTo>
                  <a:lnTo>
                    <a:pt x="56366" y="80896"/>
                  </a:lnTo>
                  <a:lnTo>
                    <a:pt x="96510" y="75832"/>
                  </a:lnTo>
                  <a:lnTo>
                    <a:pt x="154071" y="82526"/>
                  </a:lnTo>
                  <a:lnTo>
                    <a:pt x="194090" y="92952"/>
                  </a:lnTo>
                  <a:lnTo>
                    <a:pt x="213384" y="104094"/>
                  </a:lnTo>
                  <a:lnTo>
                    <a:pt x="219465" y="112679"/>
                  </a:lnTo>
                  <a:lnTo>
                    <a:pt x="226222" y="134698"/>
                  </a:lnTo>
                  <a:lnTo>
                    <a:pt x="222986" y="156962"/>
                  </a:lnTo>
                  <a:lnTo>
                    <a:pt x="208009" y="186108"/>
                  </a:lnTo>
                  <a:lnTo>
                    <a:pt x="182516" y="212680"/>
                  </a:lnTo>
                  <a:lnTo>
                    <a:pt x="119572" y="255085"/>
                  </a:lnTo>
                  <a:lnTo>
                    <a:pt x="58077" y="2911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40521" y="4206425"/>
              <a:ext cx="204744" cy="162902"/>
            </a:xfrm>
            <a:custGeom>
              <a:avLst/>
              <a:gdLst/>
              <a:ahLst/>
              <a:cxnLst/>
              <a:rect l="0" t="0" r="0" b="0"/>
              <a:pathLst>
                <a:path w="204744" h="162902">
                  <a:moveTo>
                    <a:pt x="38912" y="68145"/>
                  </a:moveTo>
                  <a:lnTo>
                    <a:pt x="50090" y="79323"/>
                  </a:lnTo>
                  <a:lnTo>
                    <a:pt x="56892" y="81446"/>
                  </a:lnTo>
                  <a:lnTo>
                    <a:pt x="108653" y="79269"/>
                  </a:lnTo>
                  <a:lnTo>
                    <a:pt x="143024" y="73261"/>
                  </a:lnTo>
                  <a:lnTo>
                    <a:pt x="184909" y="52344"/>
                  </a:lnTo>
                  <a:lnTo>
                    <a:pt x="201675" y="39285"/>
                  </a:lnTo>
                  <a:lnTo>
                    <a:pt x="204743" y="31358"/>
                  </a:lnTo>
                  <a:lnTo>
                    <a:pt x="204448" y="22563"/>
                  </a:lnTo>
                  <a:lnTo>
                    <a:pt x="201912" y="13190"/>
                  </a:lnTo>
                  <a:lnTo>
                    <a:pt x="194372" y="6942"/>
                  </a:lnTo>
                  <a:lnTo>
                    <a:pt x="170396" y="0"/>
                  </a:lnTo>
                  <a:lnTo>
                    <a:pt x="135192" y="1680"/>
                  </a:lnTo>
                  <a:lnTo>
                    <a:pt x="83450" y="21134"/>
                  </a:lnTo>
                  <a:lnTo>
                    <a:pt x="25381" y="54386"/>
                  </a:lnTo>
                  <a:lnTo>
                    <a:pt x="12231" y="71389"/>
                  </a:lnTo>
                  <a:lnTo>
                    <a:pt x="3657" y="91813"/>
                  </a:lnTo>
                  <a:lnTo>
                    <a:pt x="0" y="127280"/>
                  </a:lnTo>
                  <a:lnTo>
                    <a:pt x="7326" y="162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3416172" y="3653388"/>
            <a:ext cx="1005798" cy="1252892"/>
            <a:chOff x="3416172" y="3653388"/>
            <a:chExt cx="1005798" cy="1252892"/>
          </a:xfrm>
        </p:grpSpPr>
        <p:sp>
          <p:nvSpPr>
            <p:cNvPr id="102" name="Freeform 101"/>
            <p:cNvSpPr/>
            <p:nvPr/>
          </p:nvSpPr>
          <p:spPr>
            <a:xfrm>
              <a:off x="3416172" y="3653388"/>
              <a:ext cx="1005798" cy="559908"/>
            </a:xfrm>
            <a:custGeom>
              <a:avLst/>
              <a:gdLst/>
              <a:ahLst/>
              <a:cxnLst/>
              <a:rect l="0" t="0" r="0" b="0"/>
              <a:pathLst>
                <a:path w="1005798" h="55990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2" y="91829"/>
                  </a:lnTo>
                  <a:lnTo>
                    <a:pt x="20153" y="147014"/>
                  </a:lnTo>
                  <a:lnTo>
                    <a:pt x="37244" y="203111"/>
                  </a:lnTo>
                  <a:lnTo>
                    <a:pt x="45637" y="256800"/>
                  </a:lnTo>
                  <a:lnTo>
                    <a:pt x="58884" y="315010"/>
                  </a:lnTo>
                  <a:lnTo>
                    <a:pt x="74695" y="376792"/>
                  </a:lnTo>
                  <a:lnTo>
                    <a:pt x="84273" y="440285"/>
                  </a:lnTo>
                  <a:lnTo>
                    <a:pt x="100540" y="494588"/>
                  </a:lnTo>
                  <a:lnTo>
                    <a:pt x="119334" y="557346"/>
                  </a:lnTo>
                  <a:lnTo>
                    <a:pt x="123534" y="559907"/>
                  </a:lnTo>
                  <a:lnTo>
                    <a:pt x="137557" y="559633"/>
                  </a:lnTo>
                  <a:lnTo>
                    <a:pt x="195596" y="543499"/>
                  </a:lnTo>
                  <a:lnTo>
                    <a:pt x="245719" y="538247"/>
                  </a:lnTo>
                  <a:lnTo>
                    <a:pt x="300680" y="537209"/>
                  </a:lnTo>
                  <a:lnTo>
                    <a:pt x="356597" y="531415"/>
                  </a:lnTo>
                  <a:lnTo>
                    <a:pt x="411533" y="526241"/>
                  </a:lnTo>
                  <a:lnTo>
                    <a:pt x="473818" y="517489"/>
                  </a:lnTo>
                  <a:lnTo>
                    <a:pt x="534402" y="507773"/>
                  </a:lnTo>
                  <a:lnTo>
                    <a:pt x="595283" y="498449"/>
                  </a:lnTo>
                  <a:lnTo>
                    <a:pt x="648540" y="492433"/>
                  </a:lnTo>
                  <a:lnTo>
                    <a:pt x="704121" y="485916"/>
                  </a:lnTo>
                  <a:lnTo>
                    <a:pt x="767395" y="477393"/>
                  </a:lnTo>
                  <a:lnTo>
                    <a:pt x="826167" y="474496"/>
                  </a:lnTo>
                  <a:lnTo>
                    <a:pt x="882837" y="473924"/>
                  </a:lnTo>
                  <a:lnTo>
                    <a:pt x="939091" y="473811"/>
                  </a:lnTo>
                  <a:lnTo>
                    <a:pt x="999903" y="473784"/>
                  </a:lnTo>
                  <a:lnTo>
                    <a:pt x="1005797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11274" y="4148228"/>
              <a:ext cx="221100" cy="758052"/>
            </a:xfrm>
            <a:custGeom>
              <a:avLst/>
              <a:gdLst/>
              <a:ahLst/>
              <a:cxnLst/>
              <a:rect l="0" t="0" r="0" b="0"/>
              <a:pathLst>
                <a:path w="221100" h="758052">
                  <a:moveTo>
                    <a:pt x="0" y="0"/>
                  </a:moveTo>
                  <a:lnTo>
                    <a:pt x="3120" y="42691"/>
                  </a:lnTo>
                  <a:lnTo>
                    <a:pt x="17959" y="96002"/>
                  </a:lnTo>
                  <a:lnTo>
                    <a:pt x="31667" y="148338"/>
                  </a:lnTo>
                  <a:lnTo>
                    <a:pt x="45640" y="203736"/>
                  </a:lnTo>
                  <a:lnTo>
                    <a:pt x="59665" y="266975"/>
                  </a:lnTo>
                  <a:lnTo>
                    <a:pt x="73700" y="322620"/>
                  </a:lnTo>
                  <a:lnTo>
                    <a:pt x="91247" y="385766"/>
                  </a:lnTo>
                  <a:lnTo>
                    <a:pt x="108795" y="441698"/>
                  </a:lnTo>
                  <a:lnTo>
                    <a:pt x="122833" y="498683"/>
                  </a:lnTo>
                  <a:lnTo>
                    <a:pt x="136871" y="549281"/>
                  </a:lnTo>
                  <a:lnTo>
                    <a:pt x="155588" y="609503"/>
                  </a:lnTo>
                  <a:lnTo>
                    <a:pt x="186198" y="672553"/>
                  </a:lnTo>
                  <a:lnTo>
                    <a:pt x="208182" y="710704"/>
                  </a:lnTo>
                  <a:lnTo>
                    <a:pt x="221099" y="758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90300" y="4116642"/>
              <a:ext cx="273742" cy="789638"/>
            </a:xfrm>
            <a:custGeom>
              <a:avLst/>
              <a:gdLst/>
              <a:ahLst/>
              <a:cxnLst/>
              <a:rect l="0" t="0" r="0" b="0"/>
              <a:pathLst>
                <a:path w="273742" h="789638">
                  <a:moveTo>
                    <a:pt x="0" y="0"/>
                  </a:moveTo>
                  <a:lnTo>
                    <a:pt x="17959" y="53875"/>
                  </a:lnTo>
                  <a:lnTo>
                    <a:pt x="35150" y="111037"/>
                  </a:lnTo>
                  <a:lnTo>
                    <a:pt x="60983" y="170947"/>
                  </a:lnTo>
                  <a:lnTo>
                    <a:pt x="80431" y="231739"/>
                  </a:lnTo>
                  <a:lnTo>
                    <a:pt x="103817" y="293195"/>
                  </a:lnTo>
                  <a:lnTo>
                    <a:pt x="125687" y="347230"/>
                  </a:lnTo>
                  <a:lnTo>
                    <a:pt x="147342" y="410593"/>
                  </a:lnTo>
                  <a:lnTo>
                    <a:pt x="171571" y="473781"/>
                  </a:lnTo>
                  <a:lnTo>
                    <a:pt x="199391" y="536953"/>
                  </a:lnTo>
                  <a:lnTo>
                    <a:pt x="221041" y="600125"/>
                  </a:lnTo>
                  <a:lnTo>
                    <a:pt x="242150" y="663296"/>
                  </a:lnTo>
                  <a:lnTo>
                    <a:pt x="263212" y="726467"/>
                  </a:lnTo>
                  <a:lnTo>
                    <a:pt x="273741" y="78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42606" y="3684974"/>
              <a:ext cx="129611" cy="128443"/>
            </a:xfrm>
            <a:custGeom>
              <a:avLst/>
              <a:gdLst/>
              <a:ahLst/>
              <a:cxnLst/>
              <a:rect l="0" t="0" r="0" b="0"/>
              <a:pathLst>
                <a:path w="129611" h="128443">
                  <a:moveTo>
                    <a:pt x="105497" y="42114"/>
                  </a:moveTo>
                  <a:lnTo>
                    <a:pt x="88730" y="36525"/>
                  </a:lnTo>
                  <a:lnTo>
                    <a:pt x="71139" y="36900"/>
                  </a:lnTo>
                  <a:lnTo>
                    <a:pt x="51622" y="42136"/>
                  </a:lnTo>
                  <a:lnTo>
                    <a:pt x="13617" y="64562"/>
                  </a:lnTo>
                  <a:lnTo>
                    <a:pt x="5639" y="71117"/>
                  </a:lnTo>
                  <a:lnTo>
                    <a:pt x="1490" y="80167"/>
                  </a:lnTo>
                  <a:lnTo>
                    <a:pt x="0" y="102700"/>
                  </a:lnTo>
                  <a:lnTo>
                    <a:pt x="3580" y="111750"/>
                  </a:lnTo>
                  <a:lnTo>
                    <a:pt x="16917" y="124926"/>
                  </a:lnTo>
                  <a:lnTo>
                    <a:pt x="37662" y="128442"/>
                  </a:lnTo>
                  <a:lnTo>
                    <a:pt x="83519" y="121168"/>
                  </a:lnTo>
                  <a:lnTo>
                    <a:pt x="110163" y="106221"/>
                  </a:lnTo>
                  <a:lnTo>
                    <a:pt x="122389" y="90493"/>
                  </a:lnTo>
                  <a:lnTo>
                    <a:pt x="127287" y="81386"/>
                  </a:lnTo>
                  <a:lnTo>
                    <a:pt x="129610" y="61908"/>
                  </a:lnTo>
                  <a:lnTo>
                    <a:pt x="125573" y="42722"/>
                  </a:lnTo>
                  <a:lnTo>
                    <a:pt x="115979" y="26396"/>
                  </a:lnTo>
                  <a:lnTo>
                    <a:pt x="844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63875" y="3840128"/>
              <a:ext cx="189514" cy="87002"/>
            </a:xfrm>
            <a:custGeom>
              <a:avLst/>
              <a:gdLst/>
              <a:ahLst/>
              <a:cxnLst/>
              <a:rect l="0" t="0" r="0" b="0"/>
              <a:pathLst>
                <a:path w="189514" h="87002">
                  <a:moveTo>
                    <a:pt x="189513" y="13302"/>
                  </a:moveTo>
                  <a:lnTo>
                    <a:pt x="178335" y="2123"/>
                  </a:lnTo>
                  <a:lnTo>
                    <a:pt x="170363" y="0"/>
                  </a:lnTo>
                  <a:lnTo>
                    <a:pt x="149026" y="761"/>
                  </a:lnTo>
                  <a:lnTo>
                    <a:pt x="116296" y="13356"/>
                  </a:lnTo>
                  <a:lnTo>
                    <a:pt x="61750" y="52219"/>
                  </a:lnTo>
                  <a:lnTo>
                    <a:pt x="0" y="87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95461" y="3811316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17958" y="55044"/>
                  </a:lnTo>
                  <a:lnTo>
                    <a:pt x="35149" y="114512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477874" y="3727088"/>
            <a:ext cx="1060604" cy="1219823"/>
            <a:chOff x="3477874" y="3727088"/>
            <a:chExt cx="1060604" cy="1219823"/>
          </a:xfrm>
        </p:grpSpPr>
        <p:sp>
          <p:nvSpPr>
            <p:cNvPr id="109" name="Freeform 108"/>
            <p:cNvSpPr/>
            <p:nvPr/>
          </p:nvSpPr>
          <p:spPr>
            <a:xfrm>
              <a:off x="3616271" y="4264697"/>
              <a:ext cx="330566" cy="304671"/>
            </a:xfrm>
            <a:custGeom>
              <a:avLst/>
              <a:gdLst/>
              <a:ahLst/>
              <a:cxnLst/>
              <a:rect l="0" t="0" r="0" b="0"/>
              <a:pathLst>
                <a:path w="330566" h="304671">
                  <a:moveTo>
                    <a:pt x="110817" y="9873"/>
                  </a:moveTo>
                  <a:lnTo>
                    <a:pt x="56942" y="35067"/>
                  </a:lnTo>
                  <a:lnTo>
                    <a:pt x="5369" y="55117"/>
                  </a:lnTo>
                  <a:lnTo>
                    <a:pt x="744" y="55243"/>
                  </a:lnTo>
                  <a:lnTo>
                    <a:pt x="0" y="52988"/>
                  </a:lnTo>
                  <a:lnTo>
                    <a:pt x="1844" y="49145"/>
                  </a:lnTo>
                  <a:lnTo>
                    <a:pt x="21207" y="32557"/>
                  </a:lnTo>
                  <a:lnTo>
                    <a:pt x="60361" y="14397"/>
                  </a:lnTo>
                  <a:lnTo>
                    <a:pt x="111942" y="2664"/>
                  </a:lnTo>
                  <a:lnTo>
                    <a:pt x="167191" y="0"/>
                  </a:lnTo>
                  <a:lnTo>
                    <a:pt x="203559" y="5128"/>
                  </a:lnTo>
                  <a:lnTo>
                    <a:pt x="222615" y="17123"/>
                  </a:lnTo>
                  <a:lnTo>
                    <a:pt x="230973" y="25234"/>
                  </a:lnTo>
                  <a:lnTo>
                    <a:pt x="235374" y="34152"/>
                  </a:lnTo>
                  <a:lnTo>
                    <a:pt x="237146" y="53419"/>
                  </a:lnTo>
                  <a:lnTo>
                    <a:pt x="233640" y="62300"/>
                  </a:lnTo>
                  <a:lnTo>
                    <a:pt x="220387" y="78408"/>
                  </a:lnTo>
                  <a:lnTo>
                    <a:pt x="193195" y="100629"/>
                  </a:lnTo>
                  <a:lnTo>
                    <a:pt x="157322" y="116442"/>
                  </a:lnTo>
                  <a:lnTo>
                    <a:pt x="117057" y="122947"/>
                  </a:lnTo>
                  <a:lnTo>
                    <a:pt x="111468" y="122691"/>
                  </a:lnTo>
                  <a:lnTo>
                    <a:pt x="111251" y="121350"/>
                  </a:lnTo>
                  <a:lnTo>
                    <a:pt x="114615" y="119286"/>
                  </a:lnTo>
                  <a:lnTo>
                    <a:pt x="166270" y="115701"/>
                  </a:lnTo>
                  <a:lnTo>
                    <a:pt x="220166" y="115265"/>
                  </a:lnTo>
                  <a:lnTo>
                    <a:pt x="278421" y="126624"/>
                  </a:lnTo>
                  <a:lnTo>
                    <a:pt x="321219" y="145499"/>
                  </a:lnTo>
                  <a:lnTo>
                    <a:pt x="327124" y="154102"/>
                  </a:lnTo>
                  <a:lnTo>
                    <a:pt x="330565" y="176140"/>
                  </a:lnTo>
                  <a:lnTo>
                    <a:pt x="325076" y="195293"/>
                  </a:lnTo>
                  <a:lnTo>
                    <a:pt x="320337" y="203677"/>
                  </a:lnTo>
                  <a:lnTo>
                    <a:pt x="291310" y="226653"/>
                  </a:lnTo>
                  <a:lnTo>
                    <a:pt x="231174" y="248142"/>
                  </a:lnTo>
                  <a:lnTo>
                    <a:pt x="180274" y="264655"/>
                  </a:lnTo>
                  <a:lnTo>
                    <a:pt x="129317" y="271757"/>
                  </a:lnTo>
                  <a:lnTo>
                    <a:pt x="72704" y="284045"/>
                  </a:lnTo>
                  <a:lnTo>
                    <a:pt x="52934" y="290824"/>
                  </a:lnTo>
                  <a:lnTo>
                    <a:pt x="37117" y="304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42901" y="4537782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42114" y="0"/>
                  </a:moveTo>
                  <a:lnTo>
                    <a:pt x="25346" y="5589"/>
                  </a:lnTo>
                  <a:lnTo>
                    <a:pt x="13995" y="145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77874" y="4622010"/>
              <a:ext cx="508923" cy="324901"/>
            </a:xfrm>
            <a:custGeom>
              <a:avLst/>
              <a:gdLst/>
              <a:ahLst/>
              <a:cxnLst/>
              <a:rect l="0" t="0" r="0" b="0"/>
              <a:pathLst>
                <a:path w="508923" h="324901">
                  <a:moveTo>
                    <a:pt x="312385" y="0"/>
                  </a:moveTo>
                  <a:lnTo>
                    <a:pt x="283076" y="34897"/>
                  </a:lnTo>
                  <a:lnTo>
                    <a:pt x="281148" y="43152"/>
                  </a:lnTo>
                  <a:lnTo>
                    <a:pt x="282201" y="50995"/>
                  </a:lnTo>
                  <a:lnTo>
                    <a:pt x="285243" y="58563"/>
                  </a:lnTo>
                  <a:lnTo>
                    <a:pt x="293121" y="63609"/>
                  </a:lnTo>
                  <a:lnTo>
                    <a:pt x="344671" y="71706"/>
                  </a:lnTo>
                  <a:lnTo>
                    <a:pt x="405850" y="67716"/>
                  </a:lnTo>
                  <a:lnTo>
                    <a:pt x="465855" y="58003"/>
                  </a:lnTo>
                  <a:lnTo>
                    <a:pt x="494457" y="60094"/>
                  </a:lnTo>
                  <a:lnTo>
                    <a:pt x="502786" y="64629"/>
                  </a:lnTo>
                  <a:lnTo>
                    <a:pt x="507169" y="71162"/>
                  </a:lnTo>
                  <a:lnTo>
                    <a:pt x="508922" y="79027"/>
                  </a:lnTo>
                  <a:lnTo>
                    <a:pt x="501510" y="100244"/>
                  </a:lnTo>
                  <a:lnTo>
                    <a:pt x="473745" y="140814"/>
                  </a:lnTo>
                  <a:lnTo>
                    <a:pt x="415131" y="194013"/>
                  </a:lnTo>
                  <a:lnTo>
                    <a:pt x="356751" y="252023"/>
                  </a:lnTo>
                  <a:lnTo>
                    <a:pt x="340292" y="265258"/>
                  </a:lnTo>
                  <a:lnTo>
                    <a:pt x="278388" y="302840"/>
                  </a:lnTo>
                  <a:lnTo>
                    <a:pt x="238209" y="318873"/>
                  </a:lnTo>
                  <a:lnTo>
                    <a:pt x="179666" y="324900"/>
                  </a:lnTo>
                  <a:lnTo>
                    <a:pt x="118016" y="322971"/>
                  </a:lnTo>
                  <a:lnTo>
                    <a:pt x="65760" y="306082"/>
                  </a:lnTo>
                  <a:lnTo>
                    <a:pt x="29911" y="286963"/>
                  </a:lnTo>
                  <a:lnTo>
                    <a:pt x="14095" y="270259"/>
                  </a:lnTo>
                  <a:lnTo>
                    <a:pt x="4337" y="249967"/>
                  </a:lnTo>
                  <a:lnTo>
                    <a:pt x="0" y="225350"/>
                  </a:lnTo>
                  <a:lnTo>
                    <a:pt x="4311" y="201931"/>
                  </a:lnTo>
                  <a:lnTo>
                    <a:pt x="19892" y="172136"/>
                  </a:lnTo>
                  <a:lnTo>
                    <a:pt x="26143" y="163890"/>
                  </a:lnTo>
                  <a:lnTo>
                    <a:pt x="45566" y="151609"/>
                  </a:lnTo>
                  <a:lnTo>
                    <a:pt x="101752" y="134193"/>
                  </a:lnTo>
                  <a:lnTo>
                    <a:pt x="146380" y="134257"/>
                  </a:lnTo>
                  <a:lnTo>
                    <a:pt x="202211" y="151995"/>
                  </a:lnTo>
                  <a:lnTo>
                    <a:pt x="251368" y="174217"/>
                  </a:lnTo>
                  <a:lnTo>
                    <a:pt x="311282" y="214621"/>
                  </a:lnTo>
                  <a:lnTo>
                    <a:pt x="341304" y="243356"/>
                  </a:lnTo>
                  <a:lnTo>
                    <a:pt x="38608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73345" y="4274570"/>
              <a:ext cx="219309" cy="126342"/>
            </a:xfrm>
            <a:custGeom>
              <a:avLst/>
              <a:gdLst/>
              <a:ahLst/>
              <a:cxnLst/>
              <a:rect l="0" t="0" r="0" b="0"/>
              <a:pathLst>
                <a:path w="219309" h="126342">
                  <a:moveTo>
                    <a:pt x="127525" y="0"/>
                  </a:moveTo>
                  <a:lnTo>
                    <a:pt x="65245" y="17958"/>
                  </a:lnTo>
                  <a:lnTo>
                    <a:pt x="2918" y="35149"/>
                  </a:lnTo>
                  <a:lnTo>
                    <a:pt x="0" y="37471"/>
                  </a:lnTo>
                  <a:lnTo>
                    <a:pt x="2734" y="39019"/>
                  </a:lnTo>
                  <a:lnTo>
                    <a:pt x="18250" y="39568"/>
                  </a:lnTo>
                  <a:lnTo>
                    <a:pt x="69459" y="33509"/>
                  </a:lnTo>
                  <a:lnTo>
                    <a:pt x="129963" y="31965"/>
                  </a:lnTo>
                  <a:lnTo>
                    <a:pt x="192750" y="43088"/>
                  </a:lnTo>
                  <a:lnTo>
                    <a:pt x="206104" y="46273"/>
                  </a:lnTo>
                  <a:lnTo>
                    <a:pt x="213836" y="51905"/>
                  </a:lnTo>
                  <a:lnTo>
                    <a:pt x="217821" y="59170"/>
                  </a:lnTo>
                  <a:lnTo>
                    <a:pt x="219308" y="67523"/>
                  </a:lnTo>
                  <a:lnTo>
                    <a:pt x="215620" y="75431"/>
                  </a:lnTo>
                  <a:lnTo>
                    <a:pt x="199044" y="90456"/>
                  </a:lnTo>
                  <a:lnTo>
                    <a:pt x="163404" y="106480"/>
                  </a:lnTo>
                  <a:lnTo>
                    <a:pt x="109439" y="113969"/>
                  </a:lnTo>
                  <a:lnTo>
                    <a:pt x="81663" y="114994"/>
                  </a:lnTo>
                  <a:lnTo>
                    <a:pt x="74723" y="112927"/>
                  </a:lnTo>
                  <a:lnTo>
                    <a:pt x="72437" y="109210"/>
                  </a:lnTo>
                  <a:lnTo>
                    <a:pt x="73252" y="104392"/>
                  </a:lnTo>
                  <a:lnTo>
                    <a:pt x="78475" y="101180"/>
                  </a:lnTo>
                  <a:lnTo>
                    <a:pt x="133356" y="95602"/>
                  </a:lnTo>
                  <a:lnTo>
                    <a:pt x="140771" y="98830"/>
                  </a:lnTo>
                  <a:lnTo>
                    <a:pt x="144544" y="104491"/>
                  </a:lnTo>
                  <a:lnTo>
                    <a:pt x="148582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90446" y="4466719"/>
              <a:ext cx="215697" cy="123707"/>
            </a:xfrm>
            <a:custGeom>
              <a:avLst/>
              <a:gdLst/>
              <a:ahLst/>
              <a:cxnLst/>
              <a:rect l="0" t="0" r="0" b="0"/>
              <a:pathLst>
                <a:path w="215697" h="123707">
                  <a:moveTo>
                    <a:pt x="52538" y="39478"/>
                  </a:moveTo>
                  <a:lnTo>
                    <a:pt x="69306" y="50656"/>
                  </a:lnTo>
                  <a:lnTo>
                    <a:pt x="102090" y="57607"/>
                  </a:lnTo>
                  <a:lnTo>
                    <a:pt x="153920" y="51551"/>
                  </a:lnTo>
                  <a:lnTo>
                    <a:pt x="199166" y="35970"/>
                  </a:lnTo>
                  <a:lnTo>
                    <a:pt x="209952" y="30120"/>
                  </a:lnTo>
                  <a:lnTo>
                    <a:pt x="214802" y="23881"/>
                  </a:lnTo>
                  <a:lnTo>
                    <a:pt x="215696" y="17381"/>
                  </a:lnTo>
                  <a:lnTo>
                    <a:pt x="213953" y="10709"/>
                  </a:lnTo>
                  <a:lnTo>
                    <a:pt x="208111" y="6260"/>
                  </a:lnTo>
                  <a:lnTo>
                    <a:pt x="177533" y="0"/>
                  </a:lnTo>
                  <a:lnTo>
                    <a:pt x="128398" y="1004"/>
                  </a:lnTo>
                  <a:lnTo>
                    <a:pt x="73372" y="12121"/>
                  </a:lnTo>
                  <a:lnTo>
                    <a:pt x="34534" y="27733"/>
                  </a:lnTo>
                  <a:lnTo>
                    <a:pt x="6389" y="47176"/>
                  </a:lnTo>
                  <a:lnTo>
                    <a:pt x="1885" y="55138"/>
                  </a:lnTo>
                  <a:lnTo>
                    <a:pt x="0" y="73344"/>
                  </a:lnTo>
                  <a:lnTo>
                    <a:pt x="3475" y="81942"/>
                  </a:lnTo>
                  <a:lnTo>
                    <a:pt x="16694" y="97735"/>
                  </a:lnTo>
                  <a:lnTo>
                    <a:pt x="52538" y="123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16684" y="4558839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71551" y="4643067"/>
              <a:ext cx="224118" cy="174348"/>
            </a:xfrm>
            <a:custGeom>
              <a:avLst/>
              <a:gdLst/>
              <a:ahLst/>
              <a:cxnLst/>
              <a:rect l="0" t="0" r="0" b="0"/>
              <a:pathLst>
                <a:path w="224118" h="174348">
                  <a:moveTo>
                    <a:pt x="13547" y="0"/>
                  </a:moveTo>
                  <a:lnTo>
                    <a:pt x="2369" y="16767"/>
                  </a:lnTo>
                  <a:lnTo>
                    <a:pt x="0" y="34359"/>
                  </a:lnTo>
                  <a:lnTo>
                    <a:pt x="1006" y="43963"/>
                  </a:lnTo>
                  <a:lnTo>
                    <a:pt x="6356" y="49196"/>
                  </a:lnTo>
                  <a:lnTo>
                    <a:pt x="14602" y="51515"/>
                  </a:lnTo>
                  <a:lnTo>
                    <a:pt x="45445" y="49189"/>
                  </a:lnTo>
                  <a:lnTo>
                    <a:pt x="108331" y="31282"/>
                  </a:lnTo>
                  <a:lnTo>
                    <a:pt x="118850" y="27874"/>
                  </a:lnTo>
                  <a:lnTo>
                    <a:pt x="123524" y="27941"/>
                  </a:lnTo>
                  <a:lnTo>
                    <a:pt x="124300" y="30326"/>
                  </a:lnTo>
                  <a:lnTo>
                    <a:pt x="89844" y="85387"/>
                  </a:lnTo>
                  <a:lnTo>
                    <a:pt x="54151" y="138436"/>
                  </a:lnTo>
                  <a:lnTo>
                    <a:pt x="53485" y="147273"/>
                  </a:lnTo>
                  <a:lnTo>
                    <a:pt x="58983" y="163331"/>
                  </a:lnTo>
                  <a:lnTo>
                    <a:pt x="66065" y="168549"/>
                  </a:lnTo>
                  <a:lnTo>
                    <a:pt x="86412" y="174347"/>
                  </a:lnTo>
                  <a:lnTo>
                    <a:pt x="129763" y="172021"/>
                  </a:lnTo>
                  <a:lnTo>
                    <a:pt x="185242" y="158334"/>
                  </a:lnTo>
                  <a:lnTo>
                    <a:pt x="22411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85102" y="3821844"/>
              <a:ext cx="15494" cy="326385"/>
            </a:xfrm>
            <a:custGeom>
              <a:avLst/>
              <a:gdLst/>
              <a:ahLst/>
              <a:cxnLst/>
              <a:rect l="0" t="0" r="0" b="0"/>
              <a:pathLst>
                <a:path w="15494" h="326385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1067" y="203750"/>
                  </a:lnTo>
                  <a:lnTo>
                    <a:pt x="11330" y="265678"/>
                  </a:lnTo>
                  <a:lnTo>
                    <a:pt x="15493" y="294724"/>
                  </a:lnTo>
                  <a:lnTo>
                    <a:pt x="1040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558632" y="3990341"/>
              <a:ext cx="305327" cy="21017"/>
            </a:xfrm>
            <a:custGeom>
              <a:avLst/>
              <a:gdLst/>
              <a:ahLst/>
              <a:cxnLst/>
              <a:rect l="0" t="0" r="0" b="0"/>
              <a:pathLst>
                <a:path w="305327" h="21017">
                  <a:moveTo>
                    <a:pt x="0" y="21016"/>
                  </a:moveTo>
                  <a:lnTo>
                    <a:pt x="37478" y="12683"/>
                  </a:lnTo>
                  <a:lnTo>
                    <a:pt x="88901" y="5332"/>
                  </a:lnTo>
                  <a:lnTo>
                    <a:pt x="144119" y="1020"/>
                  </a:lnTo>
                  <a:lnTo>
                    <a:pt x="200087" y="169"/>
                  </a:lnTo>
                  <a:lnTo>
                    <a:pt x="256202" y="0"/>
                  </a:lnTo>
                  <a:lnTo>
                    <a:pt x="299262" y="7203"/>
                  </a:lnTo>
                  <a:lnTo>
                    <a:pt x="302454" y="8298"/>
                  </a:lnTo>
                  <a:lnTo>
                    <a:pt x="305326" y="10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29600" y="3863958"/>
              <a:ext cx="143177" cy="239369"/>
            </a:xfrm>
            <a:custGeom>
              <a:avLst/>
              <a:gdLst/>
              <a:ahLst/>
              <a:cxnLst/>
              <a:rect l="0" t="0" r="0" b="0"/>
              <a:pathLst>
                <a:path w="143177" h="239369">
                  <a:moveTo>
                    <a:pt x="13301" y="105285"/>
                  </a:moveTo>
                  <a:lnTo>
                    <a:pt x="2123" y="116464"/>
                  </a:lnTo>
                  <a:lnTo>
                    <a:pt x="0" y="123266"/>
                  </a:lnTo>
                  <a:lnTo>
                    <a:pt x="2176" y="175027"/>
                  </a:lnTo>
                  <a:lnTo>
                    <a:pt x="13775" y="209398"/>
                  </a:lnTo>
                  <a:lnTo>
                    <a:pt x="32029" y="236219"/>
                  </a:lnTo>
                  <a:lnTo>
                    <a:pt x="40994" y="239368"/>
                  </a:lnTo>
                  <a:lnTo>
                    <a:pt x="63434" y="236627"/>
                  </a:lnTo>
                  <a:lnTo>
                    <a:pt x="91196" y="221930"/>
                  </a:lnTo>
                  <a:lnTo>
                    <a:pt x="103683" y="200021"/>
                  </a:lnTo>
                  <a:lnTo>
                    <a:pt x="126821" y="138296"/>
                  </a:lnTo>
                  <a:lnTo>
                    <a:pt x="143176" y="79354"/>
                  </a:lnTo>
                  <a:lnTo>
                    <a:pt x="137568" y="32702"/>
                  </a:lnTo>
                  <a:lnTo>
                    <a:pt x="131702" y="14535"/>
                  </a:lnTo>
                  <a:lnTo>
                    <a:pt x="118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21886" y="3844432"/>
              <a:ext cx="147400" cy="262933"/>
            </a:xfrm>
            <a:custGeom>
              <a:avLst/>
              <a:gdLst/>
              <a:ahLst/>
              <a:cxnLst/>
              <a:rect l="0" t="0" r="0" b="0"/>
              <a:pathLst>
                <a:path w="147400" h="262933">
                  <a:moveTo>
                    <a:pt x="0" y="72169"/>
                  </a:moveTo>
                  <a:lnTo>
                    <a:pt x="5589" y="134261"/>
                  </a:lnTo>
                  <a:lnTo>
                    <a:pt x="16788" y="186816"/>
                  </a:lnTo>
                  <a:lnTo>
                    <a:pt x="23333" y="246070"/>
                  </a:lnTo>
                  <a:lnTo>
                    <a:pt x="26747" y="262932"/>
                  </a:lnTo>
                  <a:lnTo>
                    <a:pt x="26020" y="262515"/>
                  </a:lnTo>
                  <a:lnTo>
                    <a:pt x="24366" y="258728"/>
                  </a:lnTo>
                  <a:lnTo>
                    <a:pt x="20540" y="210622"/>
                  </a:lnTo>
                  <a:lnTo>
                    <a:pt x="14015" y="161805"/>
                  </a:lnTo>
                  <a:lnTo>
                    <a:pt x="11561" y="111466"/>
                  </a:lnTo>
                  <a:lnTo>
                    <a:pt x="13852" y="55061"/>
                  </a:lnTo>
                  <a:lnTo>
                    <a:pt x="25161" y="20697"/>
                  </a:lnTo>
                  <a:lnTo>
                    <a:pt x="30812" y="9778"/>
                  </a:lnTo>
                  <a:lnTo>
                    <a:pt x="38089" y="3669"/>
                  </a:lnTo>
                  <a:lnTo>
                    <a:pt x="46449" y="766"/>
                  </a:lnTo>
                  <a:lnTo>
                    <a:pt x="55532" y="0"/>
                  </a:lnTo>
                  <a:lnTo>
                    <a:pt x="63928" y="2999"/>
                  </a:lnTo>
                  <a:lnTo>
                    <a:pt x="79495" y="15690"/>
                  </a:lnTo>
                  <a:lnTo>
                    <a:pt x="113660" y="72756"/>
                  </a:lnTo>
                  <a:lnTo>
                    <a:pt x="136124" y="121769"/>
                  </a:lnTo>
                  <a:lnTo>
                    <a:pt x="147399" y="145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79813" y="3748145"/>
              <a:ext cx="42115" cy="341155"/>
            </a:xfrm>
            <a:custGeom>
              <a:avLst/>
              <a:gdLst/>
              <a:ahLst/>
              <a:cxnLst/>
              <a:rect l="0" t="0" r="0" b="0"/>
              <a:pathLst>
                <a:path w="42115" h="341155">
                  <a:moveTo>
                    <a:pt x="0" y="0"/>
                  </a:moveTo>
                  <a:lnTo>
                    <a:pt x="3120" y="60383"/>
                  </a:lnTo>
                  <a:lnTo>
                    <a:pt x="8334" y="118107"/>
                  </a:lnTo>
                  <a:lnTo>
                    <a:pt x="12998" y="176544"/>
                  </a:lnTo>
                  <a:lnTo>
                    <a:pt x="18669" y="230904"/>
                  </a:lnTo>
                  <a:lnTo>
                    <a:pt x="23469" y="280936"/>
                  </a:lnTo>
                  <a:lnTo>
                    <a:pt x="37752" y="339766"/>
                  </a:lnTo>
                  <a:lnTo>
                    <a:pt x="39206" y="34115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127171" y="3969243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5480" y="10472"/>
                  </a:lnTo>
                  <a:lnTo>
                    <a:pt x="16845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95626" y="3727088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0096" y="165650"/>
                  </a:lnTo>
                  <a:lnTo>
                    <a:pt x="10444" y="226870"/>
                  </a:lnTo>
                  <a:lnTo>
                    <a:pt x="13632" y="284023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83134" y="3893469"/>
              <a:ext cx="155344" cy="286345"/>
            </a:xfrm>
            <a:custGeom>
              <a:avLst/>
              <a:gdLst/>
              <a:ahLst/>
              <a:cxnLst/>
              <a:rect l="0" t="0" r="0" b="0"/>
              <a:pathLst>
                <a:path w="155344" h="286345">
                  <a:moveTo>
                    <a:pt x="17777" y="96831"/>
                  </a:moveTo>
                  <a:lnTo>
                    <a:pt x="76394" y="91242"/>
                  </a:lnTo>
                  <a:lnTo>
                    <a:pt x="111185" y="76588"/>
                  </a:lnTo>
                  <a:lnTo>
                    <a:pt x="138131" y="51839"/>
                  </a:lnTo>
                  <a:lnTo>
                    <a:pt x="155343" y="22279"/>
                  </a:lnTo>
                  <a:lnTo>
                    <a:pt x="155111" y="14375"/>
                  </a:lnTo>
                  <a:lnTo>
                    <a:pt x="151448" y="7935"/>
                  </a:lnTo>
                  <a:lnTo>
                    <a:pt x="145495" y="2472"/>
                  </a:lnTo>
                  <a:lnTo>
                    <a:pt x="136848" y="0"/>
                  </a:lnTo>
                  <a:lnTo>
                    <a:pt x="114761" y="373"/>
                  </a:lnTo>
                  <a:lnTo>
                    <a:pt x="95586" y="7557"/>
                  </a:lnTo>
                  <a:lnTo>
                    <a:pt x="38271" y="56123"/>
                  </a:lnTo>
                  <a:lnTo>
                    <a:pt x="19867" y="77569"/>
                  </a:lnTo>
                  <a:lnTo>
                    <a:pt x="7788" y="102698"/>
                  </a:lnTo>
                  <a:lnTo>
                    <a:pt x="0" y="148743"/>
                  </a:lnTo>
                  <a:lnTo>
                    <a:pt x="7537" y="179175"/>
                  </a:lnTo>
                  <a:lnTo>
                    <a:pt x="40971" y="236839"/>
                  </a:lnTo>
                  <a:lnTo>
                    <a:pt x="91477" y="286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4079757" y="5225462"/>
            <a:ext cx="3643997" cy="1254950"/>
            <a:chOff x="4079757" y="5225462"/>
            <a:chExt cx="3643997" cy="1254950"/>
          </a:xfrm>
        </p:grpSpPr>
        <p:sp>
          <p:nvSpPr>
            <p:cNvPr id="125" name="Freeform 124"/>
            <p:cNvSpPr/>
            <p:nvPr/>
          </p:nvSpPr>
          <p:spPr>
            <a:xfrm>
              <a:off x="4811523" y="579067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42114"/>
                  </a:moveTo>
                  <a:lnTo>
                    <a:pt x="150779" y="33709"/>
                  </a:lnTo>
                  <a:lnTo>
                    <a:pt x="100697" y="24156"/>
                  </a:lnTo>
                  <a:lnTo>
                    <a:pt x="37612" y="10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79757" y="5225462"/>
              <a:ext cx="3643997" cy="1254950"/>
            </a:xfrm>
            <a:custGeom>
              <a:avLst/>
              <a:gdLst/>
              <a:ahLst/>
              <a:cxnLst/>
              <a:rect l="0" t="0" r="0" b="0"/>
              <a:pathLst>
                <a:path w="3643997" h="1254950">
                  <a:moveTo>
                    <a:pt x="342212" y="491512"/>
                  </a:moveTo>
                  <a:lnTo>
                    <a:pt x="325444" y="485923"/>
                  </a:lnTo>
                  <a:lnTo>
                    <a:pt x="324014" y="480767"/>
                  </a:lnTo>
                  <a:lnTo>
                    <a:pt x="331784" y="465679"/>
                  </a:lnTo>
                  <a:lnTo>
                    <a:pt x="346936" y="453514"/>
                  </a:lnTo>
                  <a:lnTo>
                    <a:pt x="368878" y="444208"/>
                  </a:lnTo>
                  <a:lnTo>
                    <a:pt x="420693" y="433562"/>
                  </a:lnTo>
                  <a:lnTo>
                    <a:pt x="482838" y="429888"/>
                  </a:lnTo>
                  <a:lnTo>
                    <a:pt x="533004" y="429028"/>
                  </a:lnTo>
                  <a:lnTo>
                    <a:pt x="586496" y="428647"/>
                  </a:lnTo>
                  <a:lnTo>
                    <a:pt x="642635" y="428477"/>
                  </a:lnTo>
                  <a:lnTo>
                    <a:pt x="702681" y="428401"/>
                  </a:lnTo>
                  <a:lnTo>
                    <a:pt x="764463" y="431487"/>
                  </a:lnTo>
                  <a:lnTo>
                    <a:pt x="795678" y="433948"/>
                  </a:lnTo>
                  <a:lnTo>
                    <a:pt x="828186" y="436758"/>
                  </a:lnTo>
                  <a:lnTo>
                    <a:pt x="861557" y="439801"/>
                  </a:lnTo>
                  <a:lnTo>
                    <a:pt x="895502" y="443000"/>
                  </a:lnTo>
                  <a:lnTo>
                    <a:pt x="929831" y="447472"/>
                  </a:lnTo>
                  <a:lnTo>
                    <a:pt x="964415" y="452794"/>
                  </a:lnTo>
                  <a:lnTo>
                    <a:pt x="999169" y="458681"/>
                  </a:lnTo>
                  <a:lnTo>
                    <a:pt x="1034037" y="462605"/>
                  </a:lnTo>
                  <a:lnTo>
                    <a:pt x="1068981" y="465222"/>
                  </a:lnTo>
                  <a:lnTo>
                    <a:pt x="1103975" y="466966"/>
                  </a:lnTo>
                  <a:lnTo>
                    <a:pt x="1139003" y="469299"/>
                  </a:lnTo>
                  <a:lnTo>
                    <a:pt x="1174053" y="472024"/>
                  </a:lnTo>
                  <a:lnTo>
                    <a:pt x="1209118" y="475010"/>
                  </a:lnTo>
                  <a:lnTo>
                    <a:pt x="1243023" y="475832"/>
                  </a:lnTo>
                  <a:lnTo>
                    <a:pt x="1276155" y="475209"/>
                  </a:lnTo>
                  <a:lnTo>
                    <a:pt x="1308771" y="473625"/>
                  </a:lnTo>
                  <a:lnTo>
                    <a:pt x="1342214" y="470228"/>
                  </a:lnTo>
                  <a:lnTo>
                    <a:pt x="1376208" y="465624"/>
                  </a:lnTo>
                  <a:lnTo>
                    <a:pt x="1410568" y="460216"/>
                  </a:lnTo>
                  <a:lnTo>
                    <a:pt x="1444004" y="454270"/>
                  </a:lnTo>
                  <a:lnTo>
                    <a:pt x="1476823" y="447966"/>
                  </a:lnTo>
                  <a:lnTo>
                    <a:pt x="1509230" y="441425"/>
                  </a:lnTo>
                  <a:lnTo>
                    <a:pt x="1541364" y="433554"/>
                  </a:lnTo>
                  <a:lnTo>
                    <a:pt x="1573315" y="424797"/>
                  </a:lnTo>
                  <a:lnTo>
                    <a:pt x="1635722" y="404539"/>
                  </a:lnTo>
                  <a:lnTo>
                    <a:pt x="1694654" y="379938"/>
                  </a:lnTo>
                  <a:lnTo>
                    <a:pt x="1745802" y="353406"/>
                  </a:lnTo>
                  <a:lnTo>
                    <a:pt x="1791932" y="324846"/>
                  </a:lnTo>
                  <a:lnTo>
                    <a:pt x="1855024" y="278223"/>
                  </a:lnTo>
                  <a:lnTo>
                    <a:pt x="1902054" y="239972"/>
                  </a:lnTo>
                  <a:lnTo>
                    <a:pt x="1930676" y="199523"/>
                  </a:lnTo>
                  <a:lnTo>
                    <a:pt x="1942338" y="171836"/>
                  </a:lnTo>
                  <a:lnTo>
                    <a:pt x="1945182" y="143933"/>
                  </a:lnTo>
                  <a:lnTo>
                    <a:pt x="1941376" y="117104"/>
                  </a:lnTo>
                  <a:lnTo>
                    <a:pt x="1931886" y="93481"/>
                  </a:lnTo>
                  <a:lnTo>
                    <a:pt x="1902211" y="60451"/>
                  </a:lnTo>
                  <a:lnTo>
                    <a:pt x="1841856" y="20189"/>
                  </a:lnTo>
                  <a:lnTo>
                    <a:pt x="1788578" y="4160"/>
                  </a:lnTo>
                  <a:lnTo>
                    <a:pt x="1745043" y="0"/>
                  </a:lnTo>
                  <a:lnTo>
                    <a:pt x="1698398" y="1271"/>
                  </a:lnTo>
                  <a:lnTo>
                    <a:pt x="1648030" y="6905"/>
                  </a:lnTo>
                  <a:lnTo>
                    <a:pt x="1590550" y="17208"/>
                  </a:lnTo>
                  <a:lnTo>
                    <a:pt x="1533028" y="35825"/>
                  </a:lnTo>
                  <a:lnTo>
                    <a:pt x="1475097" y="62037"/>
                  </a:lnTo>
                  <a:lnTo>
                    <a:pt x="1414255" y="97083"/>
                  </a:lnTo>
                  <a:lnTo>
                    <a:pt x="1352119" y="136056"/>
                  </a:lnTo>
                  <a:lnTo>
                    <a:pt x="1320809" y="156275"/>
                  </a:lnTo>
                  <a:lnTo>
                    <a:pt x="1288238" y="179113"/>
                  </a:lnTo>
                  <a:lnTo>
                    <a:pt x="1254826" y="203698"/>
                  </a:lnTo>
                  <a:lnTo>
                    <a:pt x="1220853" y="229446"/>
                  </a:lnTo>
                  <a:lnTo>
                    <a:pt x="1158148" y="286131"/>
                  </a:lnTo>
                  <a:lnTo>
                    <a:pt x="1097914" y="346419"/>
                  </a:lnTo>
                  <a:lnTo>
                    <a:pt x="1036048" y="408309"/>
                  </a:lnTo>
                  <a:lnTo>
                    <a:pt x="973458" y="470911"/>
                  </a:lnTo>
                  <a:lnTo>
                    <a:pt x="911714" y="533828"/>
                  </a:lnTo>
                  <a:lnTo>
                    <a:pt x="853077" y="596887"/>
                  </a:lnTo>
                  <a:lnTo>
                    <a:pt x="792701" y="660008"/>
                  </a:lnTo>
                  <a:lnTo>
                    <a:pt x="731942" y="723157"/>
                  </a:lnTo>
                  <a:lnTo>
                    <a:pt x="673743" y="786317"/>
                  </a:lnTo>
                  <a:lnTo>
                    <a:pt x="616680" y="843245"/>
                  </a:lnTo>
                  <a:lnTo>
                    <a:pt x="560124" y="895843"/>
                  </a:lnTo>
                  <a:lnTo>
                    <a:pt x="503792" y="946515"/>
                  </a:lnTo>
                  <a:lnTo>
                    <a:pt x="447560" y="993213"/>
                  </a:lnTo>
                  <a:lnTo>
                    <a:pt x="391373" y="1035024"/>
                  </a:lnTo>
                  <a:lnTo>
                    <a:pt x="335205" y="1069205"/>
                  </a:lnTo>
                  <a:lnTo>
                    <a:pt x="282166" y="1099994"/>
                  </a:lnTo>
                  <a:lnTo>
                    <a:pt x="232466" y="1126936"/>
                  </a:lnTo>
                  <a:lnTo>
                    <a:pt x="186981" y="1146710"/>
                  </a:lnTo>
                  <a:lnTo>
                    <a:pt x="143369" y="1163297"/>
                  </a:lnTo>
                  <a:lnTo>
                    <a:pt x="85593" y="1179550"/>
                  </a:lnTo>
                  <a:lnTo>
                    <a:pt x="35720" y="1181245"/>
                  </a:lnTo>
                  <a:lnTo>
                    <a:pt x="18561" y="1179452"/>
                  </a:lnTo>
                  <a:lnTo>
                    <a:pt x="8291" y="1174746"/>
                  </a:lnTo>
                  <a:lnTo>
                    <a:pt x="2615" y="1168100"/>
                  </a:lnTo>
                  <a:lnTo>
                    <a:pt x="0" y="1160160"/>
                  </a:lnTo>
                  <a:lnTo>
                    <a:pt x="1767" y="1152526"/>
                  </a:lnTo>
                  <a:lnTo>
                    <a:pt x="13088" y="1137806"/>
                  </a:lnTo>
                  <a:lnTo>
                    <a:pt x="70421" y="1102237"/>
                  </a:lnTo>
                  <a:lnTo>
                    <a:pt x="117402" y="1084248"/>
                  </a:lnTo>
                  <a:lnTo>
                    <a:pt x="178895" y="1068390"/>
                  </a:lnTo>
                  <a:lnTo>
                    <a:pt x="226342" y="1055568"/>
                  </a:lnTo>
                  <a:lnTo>
                    <a:pt x="278626" y="1042071"/>
                  </a:lnTo>
                  <a:lnTo>
                    <a:pt x="333058" y="1028272"/>
                  </a:lnTo>
                  <a:lnTo>
                    <a:pt x="389616" y="1013172"/>
                  </a:lnTo>
                  <a:lnTo>
                    <a:pt x="449848" y="994762"/>
                  </a:lnTo>
                  <a:lnTo>
                    <a:pt x="481819" y="984939"/>
                  </a:lnTo>
                  <a:lnTo>
                    <a:pt x="514832" y="974881"/>
                  </a:lnTo>
                  <a:lnTo>
                    <a:pt x="548539" y="964667"/>
                  </a:lnTo>
                  <a:lnTo>
                    <a:pt x="581539" y="955517"/>
                  </a:lnTo>
                  <a:lnTo>
                    <a:pt x="614067" y="947078"/>
                  </a:lnTo>
                  <a:lnTo>
                    <a:pt x="677116" y="930292"/>
                  </a:lnTo>
                  <a:lnTo>
                    <a:pt x="736333" y="911133"/>
                  </a:lnTo>
                  <a:lnTo>
                    <a:pt x="796967" y="890920"/>
                  </a:lnTo>
                  <a:lnTo>
                    <a:pt x="857840" y="872578"/>
                  </a:lnTo>
                  <a:lnTo>
                    <a:pt x="916091" y="860526"/>
                  </a:lnTo>
                  <a:lnTo>
                    <a:pt x="970056" y="848150"/>
                  </a:lnTo>
                  <a:lnTo>
                    <a:pt x="1018997" y="837191"/>
                  </a:lnTo>
                  <a:lnTo>
                    <a:pt x="1079434" y="832191"/>
                  </a:lnTo>
                  <a:lnTo>
                    <a:pt x="1116352" y="835168"/>
                  </a:lnTo>
                  <a:lnTo>
                    <a:pt x="1127367" y="842278"/>
                  </a:lnTo>
                  <a:lnTo>
                    <a:pt x="1133541" y="852868"/>
                  </a:lnTo>
                  <a:lnTo>
                    <a:pt x="1136486" y="865777"/>
                  </a:lnTo>
                  <a:lnTo>
                    <a:pt x="1134940" y="876722"/>
                  </a:lnTo>
                  <a:lnTo>
                    <a:pt x="1123864" y="895123"/>
                  </a:lnTo>
                  <a:lnTo>
                    <a:pt x="1124186" y="898626"/>
                  </a:lnTo>
                  <a:lnTo>
                    <a:pt x="1129080" y="898622"/>
                  </a:lnTo>
                  <a:lnTo>
                    <a:pt x="1183390" y="878049"/>
                  </a:lnTo>
                  <a:lnTo>
                    <a:pt x="1224979" y="873933"/>
                  </a:lnTo>
                  <a:lnTo>
                    <a:pt x="1257078" y="877117"/>
                  </a:lnTo>
                  <a:lnTo>
                    <a:pt x="1266808" y="885452"/>
                  </a:lnTo>
                  <a:lnTo>
                    <a:pt x="1272124" y="898028"/>
                  </a:lnTo>
                  <a:lnTo>
                    <a:pt x="1273742" y="928379"/>
                  </a:lnTo>
                  <a:lnTo>
                    <a:pt x="1260329" y="974114"/>
                  </a:lnTo>
                  <a:lnTo>
                    <a:pt x="1233478" y="1029909"/>
                  </a:lnTo>
                  <a:lnTo>
                    <a:pt x="1197576" y="1082835"/>
                  </a:lnTo>
                  <a:lnTo>
                    <a:pt x="1159650" y="1140114"/>
                  </a:lnTo>
                  <a:lnTo>
                    <a:pt x="1153892" y="1152031"/>
                  </a:lnTo>
                  <a:lnTo>
                    <a:pt x="1153563" y="1161145"/>
                  </a:lnTo>
                  <a:lnTo>
                    <a:pt x="1156854" y="1168391"/>
                  </a:lnTo>
                  <a:lnTo>
                    <a:pt x="1162557" y="1174391"/>
                  </a:lnTo>
                  <a:lnTo>
                    <a:pt x="1169868" y="1176052"/>
                  </a:lnTo>
                  <a:lnTo>
                    <a:pt x="1187351" y="1171659"/>
                  </a:lnTo>
                  <a:lnTo>
                    <a:pt x="1245151" y="1124557"/>
                  </a:lnTo>
                  <a:lnTo>
                    <a:pt x="1303850" y="1074744"/>
                  </a:lnTo>
                  <a:lnTo>
                    <a:pt x="1349064" y="1036165"/>
                  </a:lnTo>
                  <a:lnTo>
                    <a:pt x="1393336" y="995623"/>
                  </a:lnTo>
                  <a:lnTo>
                    <a:pt x="1454601" y="939575"/>
                  </a:lnTo>
                  <a:lnTo>
                    <a:pt x="1510937" y="884304"/>
                  </a:lnTo>
                  <a:lnTo>
                    <a:pt x="1531300" y="850440"/>
                  </a:lnTo>
                  <a:lnTo>
                    <a:pt x="1529171" y="843102"/>
                  </a:lnTo>
                  <a:lnTo>
                    <a:pt x="1521903" y="838209"/>
                  </a:lnTo>
                  <a:lnTo>
                    <a:pt x="1498229" y="833942"/>
                  </a:lnTo>
                  <a:lnTo>
                    <a:pt x="1450846" y="840458"/>
                  </a:lnTo>
                  <a:lnTo>
                    <a:pt x="1394043" y="863575"/>
                  </a:lnTo>
                  <a:lnTo>
                    <a:pt x="1339647" y="892652"/>
                  </a:lnTo>
                  <a:lnTo>
                    <a:pt x="1287656" y="923493"/>
                  </a:lnTo>
                  <a:lnTo>
                    <a:pt x="1230692" y="959117"/>
                  </a:lnTo>
                  <a:lnTo>
                    <a:pt x="1218802" y="964686"/>
                  </a:lnTo>
                  <a:lnTo>
                    <a:pt x="1217894" y="963719"/>
                  </a:lnTo>
                  <a:lnTo>
                    <a:pt x="1279444" y="916228"/>
                  </a:lnTo>
                  <a:lnTo>
                    <a:pt x="1340657" y="870948"/>
                  </a:lnTo>
                  <a:lnTo>
                    <a:pt x="1389989" y="834455"/>
                  </a:lnTo>
                  <a:lnTo>
                    <a:pt x="1443110" y="794839"/>
                  </a:lnTo>
                  <a:lnTo>
                    <a:pt x="1497915" y="753836"/>
                  </a:lnTo>
                  <a:lnTo>
                    <a:pt x="1559707" y="712215"/>
                  </a:lnTo>
                  <a:lnTo>
                    <a:pt x="1592563" y="691290"/>
                  </a:lnTo>
                  <a:lnTo>
                    <a:pt x="1624995" y="672660"/>
                  </a:lnTo>
                  <a:lnTo>
                    <a:pt x="1657145" y="655561"/>
                  </a:lnTo>
                  <a:lnTo>
                    <a:pt x="1719773" y="626424"/>
                  </a:lnTo>
                  <a:lnTo>
                    <a:pt x="1778804" y="605675"/>
                  </a:lnTo>
                  <a:lnTo>
                    <a:pt x="1826877" y="591774"/>
                  </a:lnTo>
                  <a:lnTo>
                    <a:pt x="1866569" y="584036"/>
                  </a:lnTo>
                  <a:lnTo>
                    <a:pt x="1899808" y="584496"/>
                  </a:lnTo>
                  <a:lnTo>
                    <a:pt x="1911714" y="588597"/>
                  </a:lnTo>
                  <a:lnTo>
                    <a:pt x="1928061" y="602511"/>
                  </a:lnTo>
                  <a:lnTo>
                    <a:pt x="1930549" y="612304"/>
                  </a:lnTo>
                  <a:lnTo>
                    <a:pt x="1927074" y="635665"/>
                  </a:lnTo>
                  <a:lnTo>
                    <a:pt x="1900785" y="691891"/>
                  </a:lnTo>
                  <a:lnTo>
                    <a:pt x="1873292" y="736937"/>
                  </a:lnTo>
                  <a:lnTo>
                    <a:pt x="1839235" y="786593"/>
                  </a:lnTo>
                  <a:lnTo>
                    <a:pt x="1796803" y="843758"/>
                  </a:lnTo>
                  <a:lnTo>
                    <a:pt x="1750648" y="901140"/>
                  </a:lnTo>
                  <a:lnTo>
                    <a:pt x="1704008" y="954329"/>
                  </a:lnTo>
                  <a:lnTo>
                    <a:pt x="1641799" y="1015987"/>
                  </a:lnTo>
                  <a:lnTo>
                    <a:pt x="1587559" y="1073097"/>
                  </a:lnTo>
                  <a:lnTo>
                    <a:pt x="1576036" y="1082786"/>
                  </a:lnTo>
                  <a:lnTo>
                    <a:pt x="1574203" y="1085736"/>
                  </a:lnTo>
                  <a:lnTo>
                    <a:pt x="1587764" y="1079655"/>
                  </a:lnTo>
                  <a:lnTo>
                    <a:pt x="1633872" y="1045322"/>
                  </a:lnTo>
                  <a:lnTo>
                    <a:pt x="1675115" y="1014510"/>
                  </a:lnTo>
                  <a:lnTo>
                    <a:pt x="1721911" y="980149"/>
                  </a:lnTo>
                  <a:lnTo>
                    <a:pt x="1773905" y="941481"/>
                  </a:lnTo>
                  <a:lnTo>
                    <a:pt x="1831328" y="904018"/>
                  </a:lnTo>
                  <a:lnTo>
                    <a:pt x="1891944" y="869040"/>
                  </a:lnTo>
                  <a:lnTo>
                    <a:pt x="1953980" y="837897"/>
                  </a:lnTo>
                  <a:lnTo>
                    <a:pt x="2010407" y="814697"/>
                  </a:lnTo>
                  <a:lnTo>
                    <a:pt x="2060443" y="797756"/>
                  </a:lnTo>
                  <a:lnTo>
                    <a:pt x="2119156" y="783982"/>
                  </a:lnTo>
                  <a:lnTo>
                    <a:pt x="2147380" y="784495"/>
                  </a:lnTo>
                  <a:lnTo>
                    <a:pt x="2155140" y="793289"/>
                  </a:lnTo>
                  <a:lnTo>
                    <a:pt x="2160643" y="824896"/>
                  </a:lnTo>
                  <a:lnTo>
                    <a:pt x="2149831" y="863121"/>
                  </a:lnTo>
                  <a:lnTo>
                    <a:pt x="2117435" y="920982"/>
                  </a:lnTo>
                  <a:lnTo>
                    <a:pt x="2075082" y="975171"/>
                  </a:lnTo>
                  <a:lnTo>
                    <a:pt x="2019546" y="1034705"/>
                  </a:lnTo>
                  <a:lnTo>
                    <a:pt x="1989036" y="1067175"/>
                  </a:lnTo>
                  <a:lnTo>
                    <a:pt x="1991086" y="1067140"/>
                  </a:lnTo>
                  <a:lnTo>
                    <a:pt x="2025182" y="1044683"/>
                  </a:lnTo>
                  <a:lnTo>
                    <a:pt x="2087722" y="990811"/>
                  </a:lnTo>
                  <a:lnTo>
                    <a:pt x="2130289" y="962207"/>
                  </a:lnTo>
                  <a:lnTo>
                    <a:pt x="2179624" y="933896"/>
                  </a:lnTo>
                  <a:lnTo>
                    <a:pt x="2232746" y="906886"/>
                  </a:lnTo>
                  <a:lnTo>
                    <a:pt x="2287552" y="883183"/>
                  </a:lnTo>
                  <a:lnTo>
                    <a:pt x="2336866" y="867189"/>
                  </a:lnTo>
                  <a:lnTo>
                    <a:pt x="2381010" y="857351"/>
                  </a:lnTo>
                  <a:lnTo>
                    <a:pt x="2435238" y="854152"/>
                  </a:lnTo>
                  <a:lnTo>
                    <a:pt x="2458266" y="861696"/>
                  </a:lnTo>
                  <a:lnTo>
                    <a:pt x="2464173" y="868153"/>
                  </a:lnTo>
                  <a:lnTo>
                    <a:pt x="2466941" y="875967"/>
                  </a:lnTo>
                  <a:lnTo>
                    <a:pt x="2465248" y="906852"/>
                  </a:lnTo>
                  <a:lnTo>
                    <a:pt x="2457956" y="933470"/>
                  </a:lnTo>
                  <a:lnTo>
                    <a:pt x="2432950" y="980172"/>
                  </a:lnTo>
                  <a:lnTo>
                    <a:pt x="2389410" y="1035347"/>
                  </a:lnTo>
                  <a:lnTo>
                    <a:pt x="2357586" y="1074798"/>
                  </a:lnTo>
                  <a:lnTo>
                    <a:pt x="2356109" y="1079241"/>
                  </a:lnTo>
                  <a:lnTo>
                    <a:pt x="2358634" y="1081033"/>
                  </a:lnTo>
                  <a:lnTo>
                    <a:pt x="2363827" y="1081058"/>
                  </a:lnTo>
                  <a:lnTo>
                    <a:pt x="2378955" y="1071727"/>
                  </a:lnTo>
                  <a:lnTo>
                    <a:pt x="2419681" y="1046743"/>
                  </a:lnTo>
                  <a:lnTo>
                    <a:pt x="2462270" y="1024890"/>
                  </a:lnTo>
                  <a:lnTo>
                    <a:pt x="2512394" y="995681"/>
                  </a:lnTo>
                  <a:lnTo>
                    <a:pt x="2575226" y="966322"/>
                  </a:lnTo>
                  <a:lnTo>
                    <a:pt x="2609997" y="951941"/>
                  </a:lnTo>
                  <a:lnTo>
                    <a:pt x="2647216" y="938845"/>
                  </a:lnTo>
                  <a:lnTo>
                    <a:pt x="2686065" y="926604"/>
                  </a:lnTo>
                  <a:lnTo>
                    <a:pt x="2726004" y="914934"/>
                  </a:lnTo>
                  <a:lnTo>
                    <a:pt x="2765498" y="903645"/>
                  </a:lnTo>
                  <a:lnTo>
                    <a:pt x="2804694" y="892609"/>
                  </a:lnTo>
                  <a:lnTo>
                    <a:pt x="2843694" y="881743"/>
                  </a:lnTo>
                  <a:lnTo>
                    <a:pt x="2881392" y="872159"/>
                  </a:lnTo>
                  <a:lnTo>
                    <a:pt x="2918223" y="863429"/>
                  </a:lnTo>
                  <a:lnTo>
                    <a:pt x="2954474" y="855271"/>
                  </a:lnTo>
                  <a:lnTo>
                    <a:pt x="3016592" y="843086"/>
                  </a:lnTo>
                  <a:lnTo>
                    <a:pt x="3069155" y="833770"/>
                  </a:lnTo>
                  <a:lnTo>
                    <a:pt x="3131632" y="823119"/>
                  </a:lnTo>
                  <a:lnTo>
                    <a:pt x="3177830" y="820613"/>
                  </a:lnTo>
                  <a:lnTo>
                    <a:pt x="3180189" y="822046"/>
                  </a:lnTo>
                  <a:lnTo>
                    <a:pt x="3178251" y="824172"/>
                  </a:lnTo>
                  <a:lnTo>
                    <a:pt x="3116599" y="857008"/>
                  </a:lnTo>
                  <a:lnTo>
                    <a:pt x="3067979" y="880902"/>
                  </a:lnTo>
                  <a:lnTo>
                    <a:pt x="3011276" y="907120"/>
                  </a:lnTo>
                  <a:lnTo>
                    <a:pt x="2977906" y="921832"/>
                  </a:lnTo>
                  <a:lnTo>
                    <a:pt x="2941621" y="937490"/>
                  </a:lnTo>
                  <a:lnTo>
                    <a:pt x="2903393" y="953777"/>
                  </a:lnTo>
                  <a:lnTo>
                    <a:pt x="2862699" y="971654"/>
                  </a:lnTo>
                  <a:lnTo>
                    <a:pt x="2820363" y="990591"/>
                  </a:lnTo>
                  <a:lnTo>
                    <a:pt x="2776931" y="1010235"/>
                  </a:lnTo>
                  <a:lnTo>
                    <a:pt x="2733938" y="1029180"/>
                  </a:lnTo>
                  <a:lnTo>
                    <a:pt x="2691238" y="1047659"/>
                  </a:lnTo>
                  <a:lnTo>
                    <a:pt x="2648733" y="1065828"/>
                  </a:lnTo>
                  <a:lnTo>
                    <a:pt x="2606359" y="1083789"/>
                  </a:lnTo>
                  <a:lnTo>
                    <a:pt x="2564072" y="1101613"/>
                  </a:lnTo>
                  <a:lnTo>
                    <a:pt x="2521842" y="1119344"/>
                  </a:lnTo>
                  <a:lnTo>
                    <a:pt x="2480821" y="1137015"/>
                  </a:lnTo>
                  <a:lnTo>
                    <a:pt x="2440605" y="1154643"/>
                  </a:lnTo>
                  <a:lnTo>
                    <a:pt x="2400926" y="1172245"/>
                  </a:lnTo>
                  <a:lnTo>
                    <a:pt x="2365115" y="1187489"/>
                  </a:lnTo>
                  <a:lnTo>
                    <a:pt x="2331883" y="1201162"/>
                  </a:lnTo>
                  <a:lnTo>
                    <a:pt x="2271171" y="1224542"/>
                  </a:lnTo>
                  <a:lnTo>
                    <a:pt x="2216892" y="1242733"/>
                  </a:lnTo>
                  <a:lnTo>
                    <a:pt x="2157062" y="1254949"/>
                  </a:lnTo>
                  <a:lnTo>
                    <a:pt x="2131082" y="1251567"/>
                  </a:lnTo>
                  <a:lnTo>
                    <a:pt x="2120878" y="1247390"/>
                  </a:lnTo>
                  <a:lnTo>
                    <a:pt x="2116415" y="1239926"/>
                  </a:lnTo>
                  <a:lnTo>
                    <a:pt x="2115779" y="1230270"/>
                  </a:lnTo>
                  <a:lnTo>
                    <a:pt x="2117696" y="1219154"/>
                  </a:lnTo>
                  <a:lnTo>
                    <a:pt x="2142749" y="1175562"/>
                  </a:lnTo>
                  <a:lnTo>
                    <a:pt x="2202165" y="1114424"/>
                  </a:lnTo>
                  <a:lnTo>
                    <a:pt x="2261872" y="1065109"/>
                  </a:lnTo>
                  <a:lnTo>
                    <a:pt x="2295809" y="1038856"/>
                  </a:lnTo>
                  <a:lnTo>
                    <a:pt x="2335981" y="1013166"/>
                  </a:lnTo>
                  <a:lnTo>
                    <a:pt x="2380311" y="987850"/>
                  </a:lnTo>
                  <a:lnTo>
                    <a:pt x="2427410" y="962784"/>
                  </a:lnTo>
                  <a:lnTo>
                    <a:pt x="2479868" y="936714"/>
                  </a:lnTo>
                  <a:lnTo>
                    <a:pt x="2535896" y="909976"/>
                  </a:lnTo>
                  <a:lnTo>
                    <a:pt x="2594305" y="882792"/>
                  </a:lnTo>
                  <a:lnTo>
                    <a:pt x="2656641" y="858820"/>
                  </a:lnTo>
                  <a:lnTo>
                    <a:pt x="2721596" y="836990"/>
                  </a:lnTo>
                  <a:lnTo>
                    <a:pt x="2788295" y="816587"/>
                  </a:lnTo>
                  <a:lnTo>
                    <a:pt x="2854988" y="798306"/>
                  </a:lnTo>
                  <a:lnTo>
                    <a:pt x="2921677" y="781439"/>
                  </a:lnTo>
                  <a:lnTo>
                    <a:pt x="2988363" y="765515"/>
                  </a:lnTo>
                  <a:lnTo>
                    <a:pt x="3053878" y="753729"/>
                  </a:lnTo>
                  <a:lnTo>
                    <a:pt x="3118610" y="744702"/>
                  </a:lnTo>
                  <a:lnTo>
                    <a:pt x="3182822" y="737514"/>
                  </a:lnTo>
                  <a:lnTo>
                    <a:pt x="3242009" y="733892"/>
                  </a:lnTo>
                  <a:lnTo>
                    <a:pt x="3297843" y="732647"/>
                  </a:lnTo>
                  <a:lnTo>
                    <a:pt x="3351445" y="732987"/>
                  </a:lnTo>
                  <a:lnTo>
                    <a:pt x="3398877" y="734384"/>
                  </a:lnTo>
                  <a:lnTo>
                    <a:pt x="3442197" y="736485"/>
                  </a:lnTo>
                  <a:lnTo>
                    <a:pt x="3482775" y="739055"/>
                  </a:lnTo>
                  <a:lnTo>
                    <a:pt x="3516846" y="743108"/>
                  </a:lnTo>
                  <a:lnTo>
                    <a:pt x="3573420" y="753851"/>
                  </a:lnTo>
                  <a:lnTo>
                    <a:pt x="3612603" y="772664"/>
                  </a:lnTo>
                  <a:lnTo>
                    <a:pt x="3627965" y="784232"/>
                  </a:lnTo>
                  <a:lnTo>
                    <a:pt x="3637037" y="796623"/>
                  </a:lnTo>
                  <a:lnTo>
                    <a:pt x="3643996" y="822869"/>
                  </a:lnTo>
                  <a:lnTo>
                    <a:pt x="3633831" y="853251"/>
                  </a:lnTo>
                  <a:lnTo>
                    <a:pt x="3624570" y="869542"/>
                  </a:lnTo>
                  <a:lnTo>
                    <a:pt x="3566821" y="920415"/>
                  </a:lnTo>
                  <a:lnTo>
                    <a:pt x="3513743" y="951977"/>
                  </a:lnTo>
                  <a:lnTo>
                    <a:pt x="3453889" y="979263"/>
                  </a:lnTo>
                  <a:lnTo>
                    <a:pt x="3421549" y="989814"/>
                  </a:lnTo>
                  <a:lnTo>
                    <a:pt x="3388292" y="999189"/>
                  </a:lnTo>
                  <a:lnTo>
                    <a:pt x="3354422" y="1005438"/>
                  </a:lnTo>
                  <a:lnTo>
                    <a:pt x="3320144" y="1009604"/>
                  </a:lnTo>
                  <a:lnTo>
                    <a:pt x="3285593" y="1012382"/>
                  </a:lnTo>
                  <a:lnTo>
                    <a:pt x="3252031" y="1013064"/>
                  </a:lnTo>
                  <a:lnTo>
                    <a:pt x="3219127" y="1012348"/>
                  </a:lnTo>
                  <a:lnTo>
                    <a:pt x="3158001" y="1006094"/>
                  </a:lnTo>
                  <a:lnTo>
                    <a:pt x="3107438" y="991616"/>
                  </a:lnTo>
                  <a:lnTo>
                    <a:pt x="3070928" y="967244"/>
                  </a:lnTo>
                  <a:lnTo>
                    <a:pt x="3045342" y="935746"/>
                  </a:lnTo>
                  <a:lnTo>
                    <a:pt x="3030071" y="898349"/>
                  </a:lnTo>
                  <a:lnTo>
                    <a:pt x="3025623" y="845853"/>
                  </a:lnTo>
                  <a:lnTo>
                    <a:pt x="3026376" y="795226"/>
                  </a:lnTo>
                  <a:lnTo>
                    <a:pt x="3026978" y="754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437205" y="105113"/>
            <a:ext cx="7296248" cy="705516"/>
            <a:chOff x="1437205" y="105113"/>
            <a:chExt cx="7296248" cy="705516"/>
          </a:xfrm>
        </p:grpSpPr>
        <p:sp>
          <p:nvSpPr>
            <p:cNvPr id="2" name="Freeform 1"/>
            <p:cNvSpPr/>
            <p:nvPr/>
          </p:nvSpPr>
          <p:spPr>
            <a:xfrm>
              <a:off x="1626775" y="284203"/>
              <a:ext cx="10473" cy="336913"/>
            </a:xfrm>
            <a:custGeom>
              <a:avLst/>
              <a:gdLst/>
              <a:ahLst/>
              <a:cxnLst/>
              <a:rect l="0" t="0" r="0" b="0"/>
              <a:pathLst>
                <a:path w="10473" h="336913">
                  <a:moveTo>
                    <a:pt x="10472" y="0"/>
                  </a:moveTo>
                  <a:lnTo>
                    <a:pt x="3236" y="27556"/>
                  </a:lnTo>
                  <a:lnTo>
                    <a:pt x="594" y="86898"/>
                  </a:lnTo>
                  <a:lnTo>
                    <a:pt x="136" y="137661"/>
                  </a:lnTo>
                  <a:lnTo>
                    <a:pt x="0" y="189747"/>
                  </a:lnTo>
                  <a:lnTo>
                    <a:pt x="3080" y="239105"/>
                  </a:lnTo>
                  <a:lnTo>
                    <a:pt x="9011" y="297705"/>
                  </a:lnTo>
                  <a:lnTo>
                    <a:pt x="1047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37205" y="263146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20409" y="5589"/>
                  </a:lnTo>
                  <a:lnTo>
                    <a:pt x="257830" y="10723"/>
                  </a:lnTo>
                  <a:lnTo>
                    <a:pt x="206505" y="18645"/>
                  </a:lnTo>
                  <a:lnTo>
                    <a:pt x="153084" y="27232"/>
                  </a:lnTo>
                  <a:lnTo>
                    <a:pt x="95661" y="31465"/>
                  </a:lnTo>
                  <a:lnTo>
                    <a:pt x="36270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95174" y="294732"/>
              <a:ext cx="357970" cy="364923"/>
            </a:xfrm>
            <a:custGeom>
              <a:avLst/>
              <a:gdLst/>
              <a:ahLst/>
              <a:cxnLst/>
              <a:rect l="0" t="0" r="0" b="0"/>
              <a:pathLst>
                <a:path w="357970" h="364923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19465" y="231363"/>
                  </a:lnTo>
                  <a:lnTo>
                    <a:pt x="27978" y="290542"/>
                  </a:lnTo>
                  <a:lnTo>
                    <a:pt x="30873" y="347293"/>
                  </a:lnTo>
                  <a:lnTo>
                    <a:pt x="31110" y="361380"/>
                  </a:lnTo>
                  <a:lnTo>
                    <a:pt x="30099" y="364922"/>
                  </a:lnTo>
                  <a:lnTo>
                    <a:pt x="25855" y="353260"/>
                  </a:lnTo>
                  <a:lnTo>
                    <a:pt x="22005" y="298113"/>
                  </a:lnTo>
                  <a:lnTo>
                    <a:pt x="23677" y="250416"/>
                  </a:lnTo>
                  <a:lnTo>
                    <a:pt x="37951" y="214187"/>
                  </a:lnTo>
                  <a:lnTo>
                    <a:pt x="50402" y="196189"/>
                  </a:lnTo>
                  <a:lnTo>
                    <a:pt x="58168" y="191624"/>
                  </a:lnTo>
                  <a:lnTo>
                    <a:pt x="76155" y="189671"/>
                  </a:lnTo>
                  <a:lnTo>
                    <a:pt x="92728" y="195822"/>
                  </a:lnTo>
                  <a:lnTo>
                    <a:pt x="100423" y="200738"/>
                  </a:lnTo>
                  <a:lnTo>
                    <a:pt x="112093" y="215558"/>
                  </a:lnTo>
                  <a:lnTo>
                    <a:pt x="136544" y="277298"/>
                  </a:lnTo>
                  <a:lnTo>
                    <a:pt x="150844" y="330595"/>
                  </a:lnTo>
                  <a:lnTo>
                    <a:pt x="154375" y="336210"/>
                  </a:lnTo>
                  <a:lnTo>
                    <a:pt x="157899" y="336444"/>
                  </a:lnTo>
                  <a:lnTo>
                    <a:pt x="161418" y="333090"/>
                  </a:lnTo>
                  <a:lnTo>
                    <a:pt x="188082" y="279533"/>
                  </a:lnTo>
                  <a:lnTo>
                    <a:pt x="196748" y="274093"/>
                  </a:lnTo>
                  <a:lnTo>
                    <a:pt x="252019" y="259056"/>
                  </a:lnTo>
                  <a:lnTo>
                    <a:pt x="305239" y="238950"/>
                  </a:lnTo>
                  <a:lnTo>
                    <a:pt x="315797" y="233000"/>
                  </a:lnTo>
                  <a:lnTo>
                    <a:pt x="322835" y="224353"/>
                  </a:lnTo>
                  <a:lnTo>
                    <a:pt x="330655" y="202268"/>
                  </a:lnTo>
                  <a:lnTo>
                    <a:pt x="327892" y="179974"/>
                  </a:lnTo>
                  <a:lnTo>
                    <a:pt x="323880" y="169115"/>
                  </a:lnTo>
                  <a:lnTo>
                    <a:pt x="316526" y="160706"/>
                  </a:lnTo>
                  <a:lnTo>
                    <a:pt x="295876" y="148244"/>
                  </a:lnTo>
                  <a:lnTo>
                    <a:pt x="271101" y="145045"/>
                  </a:lnTo>
                  <a:lnTo>
                    <a:pt x="245661" y="148692"/>
                  </a:lnTo>
                  <a:lnTo>
                    <a:pt x="222657" y="158112"/>
                  </a:lnTo>
                  <a:lnTo>
                    <a:pt x="206973" y="173217"/>
                  </a:lnTo>
                  <a:lnTo>
                    <a:pt x="191567" y="204571"/>
                  </a:lnTo>
                  <a:lnTo>
                    <a:pt x="182713" y="243497"/>
                  </a:lnTo>
                  <a:lnTo>
                    <a:pt x="183209" y="281547"/>
                  </a:lnTo>
                  <a:lnTo>
                    <a:pt x="189051" y="304116"/>
                  </a:lnTo>
                  <a:lnTo>
                    <a:pt x="199446" y="325845"/>
                  </a:lnTo>
                  <a:lnTo>
                    <a:pt x="214985" y="340962"/>
                  </a:lnTo>
                  <a:lnTo>
                    <a:pt x="224042" y="346631"/>
                  </a:lnTo>
                  <a:lnTo>
                    <a:pt x="264735" y="354609"/>
                  </a:lnTo>
                  <a:lnTo>
                    <a:pt x="290795" y="350236"/>
                  </a:lnTo>
                  <a:lnTo>
                    <a:pt x="348259" y="329748"/>
                  </a:lnTo>
                  <a:lnTo>
                    <a:pt x="35796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63408" y="412051"/>
              <a:ext cx="131933" cy="198510"/>
            </a:xfrm>
            <a:custGeom>
              <a:avLst/>
              <a:gdLst/>
              <a:ahLst/>
              <a:cxnLst/>
              <a:rect l="0" t="0" r="0" b="0"/>
              <a:pathLst>
                <a:path w="131933" h="198510">
                  <a:moveTo>
                    <a:pt x="5590" y="40608"/>
                  </a:moveTo>
                  <a:lnTo>
                    <a:pt x="0" y="57375"/>
                  </a:lnTo>
                  <a:lnTo>
                    <a:pt x="376" y="74966"/>
                  </a:lnTo>
                  <a:lnTo>
                    <a:pt x="6073" y="132437"/>
                  </a:lnTo>
                  <a:lnTo>
                    <a:pt x="14564" y="193211"/>
                  </a:lnTo>
                  <a:lnTo>
                    <a:pt x="13912" y="198495"/>
                  </a:lnTo>
                  <a:lnTo>
                    <a:pt x="12308" y="198509"/>
                  </a:lnTo>
                  <a:lnTo>
                    <a:pt x="10068" y="195008"/>
                  </a:lnTo>
                  <a:lnTo>
                    <a:pt x="6179" y="139998"/>
                  </a:lnTo>
                  <a:lnTo>
                    <a:pt x="5706" y="80128"/>
                  </a:lnTo>
                  <a:lnTo>
                    <a:pt x="11213" y="42959"/>
                  </a:lnTo>
                  <a:lnTo>
                    <a:pt x="25843" y="9719"/>
                  </a:lnTo>
                  <a:lnTo>
                    <a:pt x="34300" y="3638"/>
                  </a:lnTo>
                  <a:lnTo>
                    <a:pt x="56174" y="0"/>
                  </a:lnTo>
                  <a:lnTo>
                    <a:pt x="66219" y="3008"/>
                  </a:lnTo>
                  <a:lnTo>
                    <a:pt x="83619" y="15708"/>
                  </a:lnTo>
                  <a:lnTo>
                    <a:pt x="100979" y="42589"/>
                  </a:lnTo>
                  <a:lnTo>
                    <a:pt x="124660" y="103953"/>
                  </a:lnTo>
                  <a:lnTo>
                    <a:pt x="130974" y="161658"/>
                  </a:lnTo>
                  <a:lnTo>
                    <a:pt x="131932" y="18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54565" y="418103"/>
              <a:ext cx="246102" cy="194169"/>
            </a:xfrm>
            <a:custGeom>
              <a:avLst/>
              <a:gdLst/>
              <a:ahLst/>
              <a:cxnLst/>
              <a:rect l="0" t="0" r="0" b="0"/>
              <a:pathLst>
                <a:path w="246102" h="194169">
                  <a:moveTo>
                    <a:pt x="109231" y="97727"/>
                  </a:moveTo>
                  <a:lnTo>
                    <a:pt x="117564" y="60249"/>
                  </a:lnTo>
                  <a:lnTo>
                    <a:pt x="118296" y="48175"/>
                  </a:lnTo>
                  <a:lnTo>
                    <a:pt x="112870" y="28521"/>
                  </a:lnTo>
                  <a:lnTo>
                    <a:pt x="108147" y="20004"/>
                  </a:lnTo>
                  <a:lnTo>
                    <a:pt x="93541" y="7421"/>
                  </a:lnTo>
                  <a:lnTo>
                    <a:pt x="84733" y="2428"/>
                  </a:lnTo>
                  <a:lnTo>
                    <a:pt x="65588" y="0"/>
                  </a:lnTo>
                  <a:lnTo>
                    <a:pt x="46550" y="3990"/>
                  </a:lnTo>
                  <a:lnTo>
                    <a:pt x="30290" y="13562"/>
                  </a:lnTo>
                  <a:lnTo>
                    <a:pt x="18384" y="31855"/>
                  </a:lnTo>
                  <a:lnTo>
                    <a:pt x="1208" y="81726"/>
                  </a:lnTo>
                  <a:lnTo>
                    <a:pt x="0" y="105823"/>
                  </a:lnTo>
                  <a:lnTo>
                    <a:pt x="8756" y="149889"/>
                  </a:lnTo>
                  <a:lnTo>
                    <a:pt x="23958" y="176224"/>
                  </a:lnTo>
                  <a:lnTo>
                    <a:pt x="39746" y="188377"/>
                  </a:lnTo>
                  <a:lnTo>
                    <a:pt x="48870" y="193255"/>
                  </a:lnTo>
                  <a:lnTo>
                    <a:pt x="58462" y="194168"/>
                  </a:lnTo>
                  <a:lnTo>
                    <a:pt x="78478" y="188943"/>
                  </a:lnTo>
                  <a:lnTo>
                    <a:pt x="103888" y="172847"/>
                  </a:lnTo>
                  <a:lnTo>
                    <a:pt x="126235" y="142082"/>
                  </a:lnTo>
                  <a:lnTo>
                    <a:pt x="142085" y="108920"/>
                  </a:lnTo>
                  <a:lnTo>
                    <a:pt x="148601" y="71278"/>
                  </a:lnTo>
                  <a:lnTo>
                    <a:pt x="144942" y="36078"/>
                  </a:lnTo>
                  <a:lnTo>
                    <a:pt x="143567" y="34401"/>
                  </a:lnTo>
                  <a:lnTo>
                    <a:pt x="142039" y="48135"/>
                  </a:lnTo>
                  <a:lnTo>
                    <a:pt x="152430" y="106462"/>
                  </a:lnTo>
                  <a:lnTo>
                    <a:pt x="165314" y="139310"/>
                  </a:lnTo>
                  <a:lnTo>
                    <a:pt x="178611" y="159492"/>
                  </a:lnTo>
                  <a:lnTo>
                    <a:pt x="196218" y="176261"/>
                  </a:lnTo>
                  <a:lnTo>
                    <a:pt x="205827" y="180499"/>
                  </a:lnTo>
                  <a:lnTo>
                    <a:pt x="246101" y="18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26663" y="376739"/>
              <a:ext cx="489901" cy="230841"/>
            </a:xfrm>
            <a:custGeom>
              <a:avLst/>
              <a:gdLst/>
              <a:ahLst/>
              <a:cxnLst/>
              <a:rect l="0" t="0" r="0" b="0"/>
              <a:pathLst>
                <a:path w="489901" h="230841">
                  <a:moveTo>
                    <a:pt x="5589" y="75920"/>
                  </a:moveTo>
                  <a:lnTo>
                    <a:pt x="0" y="92688"/>
                  </a:lnTo>
                  <a:lnTo>
                    <a:pt x="375" y="110278"/>
                  </a:lnTo>
                  <a:lnTo>
                    <a:pt x="4902" y="168919"/>
                  </a:lnTo>
                  <a:lnTo>
                    <a:pt x="5385" y="200441"/>
                  </a:lnTo>
                  <a:lnTo>
                    <a:pt x="5571" y="141483"/>
                  </a:lnTo>
                  <a:lnTo>
                    <a:pt x="5585" y="78126"/>
                  </a:lnTo>
                  <a:lnTo>
                    <a:pt x="5587" y="63352"/>
                  </a:lnTo>
                  <a:lnTo>
                    <a:pt x="9097" y="52334"/>
                  </a:lnTo>
                  <a:lnTo>
                    <a:pt x="22356" y="36971"/>
                  </a:lnTo>
                  <a:lnTo>
                    <a:pt x="29635" y="35916"/>
                  </a:lnTo>
                  <a:lnTo>
                    <a:pt x="36828" y="38723"/>
                  </a:lnTo>
                  <a:lnTo>
                    <a:pt x="43962" y="44103"/>
                  </a:lnTo>
                  <a:lnTo>
                    <a:pt x="55009" y="59439"/>
                  </a:lnTo>
                  <a:lnTo>
                    <a:pt x="79006" y="118436"/>
                  </a:lnTo>
                  <a:lnTo>
                    <a:pt x="94459" y="162541"/>
                  </a:lnTo>
                  <a:lnTo>
                    <a:pt x="92882" y="143440"/>
                  </a:lnTo>
                  <a:lnTo>
                    <a:pt x="104721" y="81663"/>
                  </a:lnTo>
                  <a:lnTo>
                    <a:pt x="120229" y="51626"/>
                  </a:lnTo>
                  <a:lnTo>
                    <a:pt x="127639" y="48025"/>
                  </a:lnTo>
                  <a:lnTo>
                    <a:pt x="136089" y="47965"/>
                  </a:lnTo>
                  <a:lnTo>
                    <a:pt x="145231" y="50264"/>
                  </a:lnTo>
                  <a:lnTo>
                    <a:pt x="152496" y="55307"/>
                  </a:lnTo>
                  <a:lnTo>
                    <a:pt x="163688" y="70268"/>
                  </a:lnTo>
                  <a:lnTo>
                    <a:pt x="184134" y="121796"/>
                  </a:lnTo>
                  <a:lnTo>
                    <a:pt x="200893" y="181484"/>
                  </a:lnTo>
                  <a:lnTo>
                    <a:pt x="205397" y="212743"/>
                  </a:lnTo>
                  <a:lnTo>
                    <a:pt x="207814" y="212759"/>
                  </a:lnTo>
                  <a:lnTo>
                    <a:pt x="213620" y="203418"/>
                  </a:lnTo>
                  <a:lnTo>
                    <a:pt x="236131" y="149967"/>
                  </a:lnTo>
                  <a:lnTo>
                    <a:pt x="251941" y="133786"/>
                  </a:lnTo>
                  <a:lnTo>
                    <a:pt x="276906" y="125035"/>
                  </a:lnTo>
                  <a:lnTo>
                    <a:pt x="329414" y="113828"/>
                  </a:lnTo>
                  <a:lnTo>
                    <a:pt x="357210" y="98201"/>
                  </a:lnTo>
                  <a:lnTo>
                    <a:pt x="362836" y="89604"/>
                  </a:lnTo>
                  <a:lnTo>
                    <a:pt x="369086" y="67574"/>
                  </a:lnTo>
                  <a:lnTo>
                    <a:pt x="365625" y="45305"/>
                  </a:lnTo>
                  <a:lnTo>
                    <a:pt x="361426" y="34453"/>
                  </a:lnTo>
                  <a:lnTo>
                    <a:pt x="347403" y="19276"/>
                  </a:lnTo>
                  <a:lnTo>
                    <a:pt x="309804" y="0"/>
                  </a:lnTo>
                  <a:lnTo>
                    <a:pt x="286245" y="1624"/>
                  </a:lnTo>
                  <a:lnTo>
                    <a:pt x="262516" y="10144"/>
                  </a:lnTo>
                  <a:lnTo>
                    <a:pt x="244171" y="21730"/>
                  </a:lnTo>
                  <a:lnTo>
                    <a:pt x="231338" y="37798"/>
                  </a:lnTo>
                  <a:lnTo>
                    <a:pt x="226279" y="46996"/>
                  </a:lnTo>
                  <a:lnTo>
                    <a:pt x="219157" y="87887"/>
                  </a:lnTo>
                  <a:lnTo>
                    <a:pt x="225157" y="137296"/>
                  </a:lnTo>
                  <a:lnTo>
                    <a:pt x="235462" y="168975"/>
                  </a:lnTo>
                  <a:lnTo>
                    <a:pt x="253984" y="193699"/>
                  </a:lnTo>
                  <a:lnTo>
                    <a:pt x="282348" y="214673"/>
                  </a:lnTo>
                  <a:lnTo>
                    <a:pt x="321038" y="227646"/>
                  </a:lnTo>
                  <a:lnTo>
                    <a:pt x="366687" y="230840"/>
                  </a:lnTo>
                  <a:lnTo>
                    <a:pt x="425754" y="218951"/>
                  </a:lnTo>
                  <a:lnTo>
                    <a:pt x="473004" y="196935"/>
                  </a:lnTo>
                  <a:lnTo>
                    <a:pt x="489900" y="19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48031" y="390952"/>
              <a:ext cx="192236" cy="225330"/>
            </a:xfrm>
            <a:custGeom>
              <a:avLst/>
              <a:gdLst/>
              <a:ahLst/>
              <a:cxnLst/>
              <a:rect l="0" t="0" r="0" b="0"/>
              <a:pathLst>
                <a:path w="192236" h="225330">
                  <a:moveTo>
                    <a:pt x="110729" y="9065"/>
                  </a:moveTo>
                  <a:lnTo>
                    <a:pt x="73251" y="731"/>
                  </a:lnTo>
                  <a:lnTo>
                    <a:pt x="61177" y="0"/>
                  </a:lnTo>
                  <a:lnTo>
                    <a:pt x="41522" y="5426"/>
                  </a:lnTo>
                  <a:lnTo>
                    <a:pt x="24988" y="16806"/>
                  </a:lnTo>
                  <a:lnTo>
                    <a:pt x="9841" y="33562"/>
                  </a:lnTo>
                  <a:lnTo>
                    <a:pt x="1549" y="58947"/>
                  </a:lnTo>
                  <a:lnTo>
                    <a:pt x="0" y="103003"/>
                  </a:lnTo>
                  <a:lnTo>
                    <a:pt x="5364" y="130364"/>
                  </a:lnTo>
                  <a:lnTo>
                    <a:pt x="34433" y="187385"/>
                  </a:lnTo>
                  <a:lnTo>
                    <a:pt x="60437" y="213849"/>
                  </a:lnTo>
                  <a:lnTo>
                    <a:pt x="83308" y="222912"/>
                  </a:lnTo>
                  <a:lnTo>
                    <a:pt x="95958" y="225329"/>
                  </a:lnTo>
                  <a:lnTo>
                    <a:pt x="116252" y="221775"/>
                  </a:lnTo>
                  <a:lnTo>
                    <a:pt x="140831" y="206621"/>
                  </a:lnTo>
                  <a:lnTo>
                    <a:pt x="170097" y="174950"/>
                  </a:lnTo>
                  <a:lnTo>
                    <a:pt x="185771" y="145173"/>
                  </a:lnTo>
                  <a:lnTo>
                    <a:pt x="192235" y="108534"/>
                  </a:lnTo>
                  <a:lnTo>
                    <a:pt x="187508" y="84859"/>
                  </a:lnTo>
                  <a:lnTo>
                    <a:pt x="171693" y="54919"/>
                  </a:lnTo>
                  <a:lnTo>
                    <a:pt x="157711" y="39973"/>
                  </a:lnTo>
                  <a:lnTo>
                    <a:pt x="131279" y="26151"/>
                  </a:lnTo>
                  <a:lnTo>
                    <a:pt x="10020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47861" y="105113"/>
              <a:ext cx="131998" cy="505475"/>
            </a:xfrm>
            <a:custGeom>
              <a:avLst/>
              <a:gdLst/>
              <a:ahLst/>
              <a:cxnLst/>
              <a:rect l="0" t="0" r="0" b="0"/>
              <a:pathLst>
                <a:path w="131998" h="505475">
                  <a:moveTo>
                    <a:pt x="89883" y="505474"/>
                  </a:moveTo>
                  <a:lnTo>
                    <a:pt x="82648" y="477918"/>
                  </a:lnTo>
                  <a:lnTo>
                    <a:pt x="76885" y="421695"/>
                  </a:lnTo>
                  <a:lnTo>
                    <a:pt x="64829" y="365182"/>
                  </a:lnTo>
                  <a:lnTo>
                    <a:pt x="47705" y="303248"/>
                  </a:lnTo>
                  <a:lnTo>
                    <a:pt x="33718" y="243259"/>
                  </a:lnTo>
                  <a:lnTo>
                    <a:pt x="23199" y="192384"/>
                  </a:lnTo>
                  <a:lnTo>
                    <a:pt x="10334" y="131197"/>
                  </a:lnTo>
                  <a:lnTo>
                    <a:pt x="3460" y="77170"/>
                  </a:lnTo>
                  <a:lnTo>
                    <a:pt x="0" y="54243"/>
                  </a:lnTo>
                  <a:lnTo>
                    <a:pt x="2362" y="32356"/>
                  </a:lnTo>
                  <a:lnTo>
                    <a:pt x="8139" y="22776"/>
                  </a:lnTo>
                  <a:lnTo>
                    <a:pt x="27037" y="5892"/>
                  </a:lnTo>
                  <a:lnTo>
                    <a:pt x="37457" y="1623"/>
                  </a:lnTo>
                  <a:lnTo>
                    <a:pt x="58394" y="0"/>
                  </a:lnTo>
                  <a:lnTo>
                    <a:pt x="89912" y="5664"/>
                  </a:lnTo>
                  <a:lnTo>
                    <a:pt x="131997" y="31691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42988" y="389488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0"/>
                  </a:moveTo>
                  <a:lnTo>
                    <a:pt x="83361" y="6066"/>
                  </a:lnTo>
                  <a:lnTo>
                    <a:pt x="25882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85185" y="431333"/>
              <a:ext cx="210571" cy="160518"/>
            </a:xfrm>
            <a:custGeom>
              <a:avLst/>
              <a:gdLst/>
              <a:ahLst/>
              <a:cxnLst/>
              <a:rect l="0" t="0" r="0" b="0"/>
              <a:pathLst>
                <a:path w="210571" h="160518">
                  <a:moveTo>
                    <a:pt x="0" y="52911"/>
                  </a:moveTo>
                  <a:lnTo>
                    <a:pt x="3119" y="107056"/>
                  </a:lnTo>
                  <a:lnTo>
                    <a:pt x="15618" y="160517"/>
                  </a:lnTo>
                  <a:lnTo>
                    <a:pt x="15091" y="159744"/>
                  </a:lnTo>
                  <a:lnTo>
                    <a:pt x="3893" y="114467"/>
                  </a:lnTo>
                  <a:lnTo>
                    <a:pt x="768" y="54325"/>
                  </a:lnTo>
                  <a:lnTo>
                    <a:pt x="2681" y="27803"/>
                  </a:lnTo>
                  <a:lnTo>
                    <a:pt x="11330" y="8217"/>
                  </a:lnTo>
                  <a:lnTo>
                    <a:pt x="18082" y="4398"/>
                  </a:lnTo>
                  <a:lnTo>
                    <a:pt x="26093" y="4191"/>
                  </a:lnTo>
                  <a:lnTo>
                    <a:pt x="43182" y="10201"/>
                  </a:lnTo>
                  <a:lnTo>
                    <a:pt x="65957" y="27908"/>
                  </a:lnTo>
                  <a:lnTo>
                    <a:pt x="80397" y="45309"/>
                  </a:lnTo>
                  <a:lnTo>
                    <a:pt x="88374" y="67860"/>
                  </a:lnTo>
                  <a:lnTo>
                    <a:pt x="90750" y="85292"/>
                  </a:lnTo>
                  <a:lnTo>
                    <a:pt x="89746" y="85027"/>
                  </a:lnTo>
                  <a:lnTo>
                    <a:pt x="87906" y="81341"/>
                  </a:lnTo>
                  <a:lnTo>
                    <a:pt x="88982" y="67886"/>
                  </a:lnTo>
                  <a:lnTo>
                    <a:pt x="99205" y="30653"/>
                  </a:lnTo>
                  <a:lnTo>
                    <a:pt x="114661" y="5502"/>
                  </a:lnTo>
                  <a:lnTo>
                    <a:pt x="122064" y="1418"/>
                  </a:lnTo>
                  <a:lnTo>
                    <a:pt x="139648" y="0"/>
                  </a:lnTo>
                  <a:lnTo>
                    <a:pt x="156042" y="6388"/>
                  </a:lnTo>
                  <a:lnTo>
                    <a:pt x="163690" y="11368"/>
                  </a:lnTo>
                  <a:lnTo>
                    <a:pt x="175306" y="26259"/>
                  </a:lnTo>
                  <a:lnTo>
                    <a:pt x="202113" y="75788"/>
                  </a:lnTo>
                  <a:lnTo>
                    <a:pt x="210570" y="137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37868" y="442131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15641" y="17981"/>
                  </a:lnTo>
                  <a:lnTo>
                    <a:pt x="46843" y="73184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48397" y="400017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21230" y="26386"/>
                  </a:lnTo>
                  <a:lnTo>
                    <a:pt x="96437" y="88901"/>
                  </a:lnTo>
                  <a:lnTo>
                    <a:pt x="76667" y="135785"/>
                  </a:lnTo>
                  <a:lnTo>
                    <a:pt x="55992" y="186721"/>
                  </a:lnTo>
                  <a:lnTo>
                    <a:pt x="36450" y="239524"/>
                  </a:lnTo>
                  <a:lnTo>
                    <a:pt x="21325" y="289988"/>
                  </a:lnTo>
                  <a:lnTo>
                    <a:pt x="7072" y="35000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83966" y="378110"/>
              <a:ext cx="333011" cy="202075"/>
            </a:xfrm>
            <a:custGeom>
              <a:avLst/>
              <a:gdLst/>
              <a:ahLst/>
              <a:cxnLst/>
              <a:rect l="0" t="0" r="0" b="0"/>
              <a:pathLst>
                <a:path w="333011" h="202075">
                  <a:moveTo>
                    <a:pt x="6627" y="74549"/>
                  </a:moveTo>
                  <a:lnTo>
                    <a:pt x="1037" y="91316"/>
                  </a:lnTo>
                  <a:lnTo>
                    <a:pt x="5082" y="149994"/>
                  </a:lnTo>
                  <a:lnTo>
                    <a:pt x="12489" y="202074"/>
                  </a:lnTo>
                  <a:lnTo>
                    <a:pt x="60" y="153677"/>
                  </a:lnTo>
                  <a:lnTo>
                    <a:pt x="0" y="91349"/>
                  </a:lnTo>
                  <a:lnTo>
                    <a:pt x="15330" y="33261"/>
                  </a:lnTo>
                  <a:lnTo>
                    <a:pt x="26482" y="11745"/>
                  </a:lnTo>
                  <a:lnTo>
                    <a:pt x="33902" y="5773"/>
                  </a:lnTo>
                  <a:lnTo>
                    <a:pt x="42358" y="2962"/>
                  </a:lnTo>
                  <a:lnTo>
                    <a:pt x="51505" y="2258"/>
                  </a:lnTo>
                  <a:lnTo>
                    <a:pt x="59942" y="5298"/>
                  </a:lnTo>
                  <a:lnTo>
                    <a:pt x="75556" y="18035"/>
                  </a:lnTo>
                  <a:lnTo>
                    <a:pt x="91911" y="50525"/>
                  </a:lnTo>
                  <a:lnTo>
                    <a:pt x="111589" y="105744"/>
                  </a:lnTo>
                  <a:lnTo>
                    <a:pt x="119225" y="140724"/>
                  </a:lnTo>
                  <a:lnTo>
                    <a:pt x="120296" y="153761"/>
                  </a:lnTo>
                  <a:lnTo>
                    <a:pt x="122181" y="158942"/>
                  </a:lnTo>
                  <a:lnTo>
                    <a:pt x="124607" y="158887"/>
                  </a:lnTo>
                  <a:lnTo>
                    <a:pt x="142495" y="139171"/>
                  </a:lnTo>
                  <a:lnTo>
                    <a:pt x="164499" y="132516"/>
                  </a:lnTo>
                  <a:lnTo>
                    <a:pt x="220695" y="128243"/>
                  </a:lnTo>
                  <a:lnTo>
                    <a:pt x="257228" y="121914"/>
                  </a:lnTo>
                  <a:lnTo>
                    <a:pt x="266111" y="116654"/>
                  </a:lnTo>
                  <a:lnTo>
                    <a:pt x="279101" y="101451"/>
                  </a:lnTo>
                  <a:lnTo>
                    <a:pt x="292991" y="73161"/>
                  </a:lnTo>
                  <a:lnTo>
                    <a:pt x="293462" y="63096"/>
                  </a:lnTo>
                  <a:lnTo>
                    <a:pt x="287747" y="42552"/>
                  </a:lnTo>
                  <a:lnTo>
                    <a:pt x="274289" y="24843"/>
                  </a:lnTo>
                  <a:lnTo>
                    <a:pt x="255439" y="10344"/>
                  </a:lnTo>
                  <a:lnTo>
                    <a:pt x="231464" y="0"/>
                  </a:lnTo>
                  <a:lnTo>
                    <a:pt x="220859" y="283"/>
                  </a:lnTo>
                  <a:lnTo>
                    <a:pt x="211449" y="3981"/>
                  </a:lnTo>
                  <a:lnTo>
                    <a:pt x="195925" y="17449"/>
                  </a:lnTo>
                  <a:lnTo>
                    <a:pt x="185126" y="35133"/>
                  </a:lnTo>
                  <a:lnTo>
                    <a:pt x="178058" y="70409"/>
                  </a:lnTo>
                  <a:lnTo>
                    <a:pt x="181554" y="104908"/>
                  </a:lnTo>
                  <a:lnTo>
                    <a:pt x="195588" y="137356"/>
                  </a:lnTo>
                  <a:lnTo>
                    <a:pt x="214564" y="163609"/>
                  </a:lnTo>
                  <a:lnTo>
                    <a:pt x="240593" y="180616"/>
                  </a:lnTo>
                  <a:lnTo>
                    <a:pt x="276121" y="187475"/>
                  </a:lnTo>
                  <a:lnTo>
                    <a:pt x="299538" y="182840"/>
                  </a:lnTo>
                  <a:lnTo>
                    <a:pt x="333010" y="169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42972" y="400017"/>
              <a:ext cx="250869" cy="176086"/>
            </a:xfrm>
            <a:custGeom>
              <a:avLst/>
              <a:gdLst/>
              <a:ahLst/>
              <a:cxnLst/>
              <a:rect l="0" t="0" r="0" b="0"/>
              <a:pathLst>
                <a:path w="250869" h="176086">
                  <a:moveTo>
                    <a:pt x="5589" y="21056"/>
                  </a:moveTo>
                  <a:lnTo>
                    <a:pt x="0" y="37824"/>
                  </a:lnTo>
                  <a:lnTo>
                    <a:pt x="2114" y="70608"/>
                  </a:lnTo>
                  <a:lnTo>
                    <a:pt x="13308" y="122438"/>
                  </a:lnTo>
                  <a:lnTo>
                    <a:pt x="24514" y="155601"/>
                  </a:lnTo>
                  <a:lnTo>
                    <a:pt x="35837" y="172881"/>
                  </a:lnTo>
                  <a:lnTo>
                    <a:pt x="43302" y="176085"/>
                  </a:lnTo>
                  <a:lnTo>
                    <a:pt x="51788" y="175881"/>
                  </a:lnTo>
                  <a:lnTo>
                    <a:pt x="60955" y="173406"/>
                  </a:lnTo>
                  <a:lnTo>
                    <a:pt x="68236" y="168246"/>
                  </a:lnTo>
                  <a:lnTo>
                    <a:pt x="79446" y="153155"/>
                  </a:lnTo>
                  <a:lnTo>
                    <a:pt x="86744" y="119338"/>
                  </a:lnTo>
                  <a:lnTo>
                    <a:pt x="90108" y="114654"/>
                  </a:lnTo>
                  <a:lnTo>
                    <a:pt x="94690" y="115040"/>
                  </a:lnTo>
                  <a:lnTo>
                    <a:pt x="148499" y="159477"/>
                  </a:lnTo>
                  <a:lnTo>
                    <a:pt x="171270" y="164465"/>
                  </a:lnTo>
                  <a:lnTo>
                    <a:pt x="204809" y="161684"/>
                  </a:lnTo>
                  <a:lnTo>
                    <a:pt x="213271" y="156922"/>
                  </a:lnTo>
                  <a:lnTo>
                    <a:pt x="225794" y="142272"/>
                  </a:lnTo>
                  <a:lnTo>
                    <a:pt x="250868" y="83777"/>
                  </a:lnTo>
                  <a:lnTo>
                    <a:pt x="250490" y="46919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90800" y="136804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9065" y="162900"/>
                  </a:lnTo>
                  <a:lnTo>
                    <a:pt x="18645" y="221431"/>
                  </a:lnTo>
                  <a:lnTo>
                    <a:pt x="27231" y="276959"/>
                  </a:lnTo>
                  <a:lnTo>
                    <a:pt x="30296" y="335526"/>
                  </a:lnTo>
                  <a:lnTo>
                    <a:pt x="31331" y="398423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96043" y="31578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9068" y="0"/>
                  </a:lnTo>
                  <a:lnTo>
                    <a:pt x="148532" y="5589"/>
                  </a:lnTo>
                  <a:lnTo>
                    <a:pt x="97562" y="9065"/>
                  </a:lnTo>
                  <a:lnTo>
                    <a:pt x="3868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32061" y="442131"/>
              <a:ext cx="107154" cy="169846"/>
            </a:xfrm>
            <a:custGeom>
              <a:avLst/>
              <a:gdLst/>
              <a:ahLst/>
              <a:cxnLst/>
              <a:rect l="0" t="0" r="0" b="0"/>
              <a:pathLst>
                <a:path w="107154" h="169846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29" y="70781"/>
                  </a:lnTo>
                  <a:lnTo>
                    <a:pt x="14909" y="132023"/>
                  </a:lnTo>
                  <a:lnTo>
                    <a:pt x="26024" y="150704"/>
                  </a:lnTo>
                  <a:lnTo>
                    <a:pt x="41882" y="163685"/>
                  </a:lnTo>
                  <a:lnTo>
                    <a:pt x="51024" y="168785"/>
                  </a:lnTo>
                  <a:lnTo>
                    <a:pt x="59459" y="169845"/>
                  </a:lnTo>
                  <a:lnTo>
                    <a:pt x="75070" y="164784"/>
                  </a:lnTo>
                  <a:lnTo>
                    <a:pt x="89806" y="148496"/>
                  </a:lnTo>
                  <a:lnTo>
                    <a:pt x="97012" y="137602"/>
                  </a:lnTo>
                  <a:lnTo>
                    <a:pt x="107153" y="94323"/>
                  </a:lnTo>
                  <a:lnTo>
                    <a:pt x="102527" y="33940"/>
                  </a:lnTo>
                  <a:lnTo>
                    <a:pt x="10089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06655" y="431602"/>
              <a:ext cx="136872" cy="142502"/>
            </a:xfrm>
            <a:custGeom>
              <a:avLst/>
              <a:gdLst/>
              <a:ahLst/>
              <a:cxnLst/>
              <a:rect l="0" t="0" r="0" b="0"/>
              <a:pathLst>
                <a:path w="136872" h="142502">
                  <a:moveTo>
                    <a:pt x="0" y="84228"/>
                  </a:moveTo>
                  <a:lnTo>
                    <a:pt x="14572" y="126920"/>
                  </a:lnTo>
                  <a:lnTo>
                    <a:pt x="21684" y="141807"/>
                  </a:lnTo>
                  <a:lnTo>
                    <a:pt x="20305" y="142501"/>
                  </a:lnTo>
                  <a:lnTo>
                    <a:pt x="17046" y="140624"/>
                  </a:lnTo>
                  <a:lnTo>
                    <a:pt x="6870" y="121215"/>
                  </a:lnTo>
                  <a:lnTo>
                    <a:pt x="2035" y="87648"/>
                  </a:lnTo>
                  <a:lnTo>
                    <a:pt x="7143" y="67811"/>
                  </a:lnTo>
                  <a:lnTo>
                    <a:pt x="18383" y="51195"/>
                  </a:lnTo>
                  <a:lnTo>
                    <a:pt x="44441" y="29857"/>
                  </a:lnTo>
                  <a:lnTo>
                    <a:pt x="100651" y="771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00631" y="263146"/>
              <a:ext cx="16595" cy="294799"/>
            </a:xfrm>
            <a:custGeom>
              <a:avLst/>
              <a:gdLst/>
              <a:ahLst/>
              <a:cxnLst/>
              <a:rect l="0" t="0" r="0" b="0"/>
              <a:pathLst>
                <a:path w="16595" h="294799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5761" y="149662"/>
                  </a:lnTo>
                  <a:lnTo>
                    <a:pt x="7174" y="212880"/>
                  </a:lnTo>
                  <a:lnTo>
                    <a:pt x="14386" y="261589"/>
                  </a:lnTo>
                  <a:lnTo>
                    <a:pt x="1659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01412" y="370152"/>
              <a:ext cx="189513" cy="29866"/>
            </a:xfrm>
            <a:custGeom>
              <a:avLst/>
              <a:gdLst/>
              <a:ahLst/>
              <a:cxnLst/>
              <a:rect l="0" t="0" r="0" b="0"/>
              <a:pathLst>
                <a:path w="189513" h="29866">
                  <a:moveTo>
                    <a:pt x="189512" y="29865"/>
                  </a:moveTo>
                  <a:lnTo>
                    <a:pt x="155891" y="15394"/>
                  </a:lnTo>
                  <a:lnTo>
                    <a:pt x="104189" y="6989"/>
                  </a:lnTo>
                  <a:lnTo>
                    <a:pt x="48916" y="0"/>
                  </a:lnTo>
                  <a:lnTo>
                    <a:pt x="0" y="8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736331" y="231561"/>
              <a:ext cx="17765" cy="389555"/>
            </a:xfrm>
            <a:custGeom>
              <a:avLst/>
              <a:gdLst/>
              <a:ahLst/>
              <a:cxnLst/>
              <a:rect l="0" t="0" r="0" b="0"/>
              <a:pathLst>
                <a:path w="17765" h="389555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841" y="198151"/>
                  </a:lnTo>
                  <a:lnTo>
                    <a:pt x="7119" y="255243"/>
                  </a:lnTo>
                  <a:lnTo>
                    <a:pt x="12791" y="305434"/>
                  </a:lnTo>
                  <a:lnTo>
                    <a:pt x="16782" y="360806"/>
                  </a:lnTo>
                  <a:lnTo>
                    <a:pt x="1776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99105" y="446809"/>
              <a:ext cx="155033" cy="185029"/>
            </a:xfrm>
            <a:custGeom>
              <a:avLst/>
              <a:gdLst/>
              <a:ahLst/>
              <a:cxnLst/>
              <a:rect l="0" t="0" r="0" b="0"/>
              <a:pathLst>
                <a:path w="155033" h="185029">
                  <a:moveTo>
                    <a:pt x="7633" y="90078"/>
                  </a:moveTo>
                  <a:lnTo>
                    <a:pt x="56564" y="93197"/>
                  </a:lnTo>
                  <a:lnTo>
                    <a:pt x="85532" y="94974"/>
                  </a:lnTo>
                  <a:lnTo>
                    <a:pt x="110105" y="87964"/>
                  </a:lnTo>
                  <a:lnTo>
                    <a:pt x="126486" y="73931"/>
                  </a:lnTo>
                  <a:lnTo>
                    <a:pt x="132492" y="65275"/>
                  </a:lnTo>
                  <a:lnTo>
                    <a:pt x="134157" y="55995"/>
                  </a:lnTo>
                  <a:lnTo>
                    <a:pt x="129767" y="36326"/>
                  </a:lnTo>
                  <a:lnTo>
                    <a:pt x="114141" y="11110"/>
                  </a:lnTo>
                  <a:lnTo>
                    <a:pt x="105544" y="5847"/>
                  </a:lnTo>
                  <a:lnTo>
                    <a:pt x="83515" y="0"/>
                  </a:lnTo>
                  <a:lnTo>
                    <a:pt x="50393" y="2297"/>
                  </a:lnTo>
                  <a:lnTo>
                    <a:pt x="32097" y="13629"/>
                  </a:lnTo>
                  <a:lnTo>
                    <a:pt x="17337" y="30364"/>
                  </a:lnTo>
                  <a:lnTo>
                    <a:pt x="6877" y="49501"/>
                  </a:lnTo>
                  <a:lnTo>
                    <a:pt x="0" y="85594"/>
                  </a:lnTo>
                  <a:lnTo>
                    <a:pt x="3552" y="120335"/>
                  </a:lnTo>
                  <a:lnTo>
                    <a:pt x="17602" y="152855"/>
                  </a:lnTo>
                  <a:lnTo>
                    <a:pt x="42172" y="179129"/>
                  </a:lnTo>
                  <a:lnTo>
                    <a:pt x="67827" y="185028"/>
                  </a:lnTo>
                  <a:lnTo>
                    <a:pt x="129858" y="177624"/>
                  </a:lnTo>
                  <a:lnTo>
                    <a:pt x="155032" y="174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41699" y="431602"/>
              <a:ext cx="270448" cy="189607"/>
            </a:xfrm>
            <a:custGeom>
              <a:avLst/>
              <a:gdLst/>
              <a:ahLst/>
              <a:cxnLst/>
              <a:rect l="0" t="0" r="0" b="0"/>
              <a:pathLst>
                <a:path w="270448" h="189607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751" y="143636"/>
                  </a:lnTo>
                  <a:lnTo>
                    <a:pt x="21494" y="166784"/>
                  </a:lnTo>
                  <a:lnTo>
                    <a:pt x="27270" y="173190"/>
                  </a:lnTo>
                  <a:lnTo>
                    <a:pt x="34630" y="176292"/>
                  </a:lnTo>
                  <a:lnTo>
                    <a:pt x="43046" y="177189"/>
                  </a:lnTo>
                  <a:lnTo>
                    <a:pt x="58636" y="171947"/>
                  </a:lnTo>
                  <a:lnTo>
                    <a:pt x="66069" y="167274"/>
                  </a:lnTo>
                  <a:lnTo>
                    <a:pt x="77448" y="152723"/>
                  </a:lnTo>
                  <a:lnTo>
                    <a:pt x="101686" y="94300"/>
                  </a:lnTo>
                  <a:lnTo>
                    <a:pt x="105298" y="83923"/>
                  </a:lnTo>
                  <a:lnTo>
                    <a:pt x="107705" y="81685"/>
                  </a:lnTo>
                  <a:lnTo>
                    <a:pt x="109311" y="84873"/>
                  </a:lnTo>
                  <a:lnTo>
                    <a:pt x="113434" y="100892"/>
                  </a:lnTo>
                  <a:lnTo>
                    <a:pt x="141641" y="157118"/>
                  </a:lnTo>
                  <a:lnTo>
                    <a:pt x="167552" y="183684"/>
                  </a:lnTo>
                  <a:lnTo>
                    <a:pt x="178454" y="187967"/>
                  </a:lnTo>
                  <a:lnTo>
                    <a:pt x="203045" y="189606"/>
                  </a:lnTo>
                  <a:lnTo>
                    <a:pt x="223334" y="183315"/>
                  </a:lnTo>
                  <a:lnTo>
                    <a:pt x="240150" y="171551"/>
                  </a:lnTo>
                  <a:lnTo>
                    <a:pt x="255423" y="154624"/>
                  </a:lnTo>
                  <a:lnTo>
                    <a:pt x="263770" y="132283"/>
                  </a:lnTo>
                  <a:lnTo>
                    <a:pt x="269127" y="74223"/>
                  </a:lnTo>
                  <a:lnTo>
                    <a:pt x="269861" y="47026"/>
                  </a:lnTo>
                  <a:lnTo>
                    <a:pt x="270447" y="1052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07338" y="515830"/>
              <a:ext cx="10097" cy="147400"/>
            </a:xfrm>
            <a:custGeom>
              <a:avLst/>
              <a:gdLst/>
              <a:ahLst/>
              <a:cxnLst/>
              <a:rect l="0" t="0" r="0" b="0"/>
              <a:pathLst>
                <a:path w="10097" h="147400">
                  <a:moveTo>
                    <a:pt x="10096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009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17434" y="3579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35392" y="305260"/>
              <a:ext cx="18913" cy="347442"/>
            </a:xfrm>
            <a:custGeom>
              <a:avLst/>
              <a:gdLst/>
              <a:ahLst/>
              <a:cxnLst/>
              <a:rect l="0" t="0" r="0" b="0"/>
              <a:pathLst>
                <a:path w="18913" h="347442">
                  <a:moveTo>
                    <a:pt x="8384" y="0"/>
                  </a:moveTo>
                  <a:lnTo>
                    <a:pt x="1148" y="28726"/>
                  </a:lnTo>
                  <a:lnTo>
                    <a:pt x="0" y="77922"/>
                  </a:lnTo>
                  <a:lnTo>
                    <a:pt x="5380" y="131233"/>
                  </a:lnTo>
                  <a:lnTo>
                    <a:pt x="7494" y="189793"/>
                  </a:lnTo>
                  <a:lnTo>
                    <a:pt x="9290" y="244708"/>
                  </a:lnTo>
                  <a:lnTo>
                    <a:pt x="15541" y="295685"/>
                  </a:lnTo>
                  <a:lnTo>
                    <a:pt x="1891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28133" y="284203"/>
              <a:ext cx="10401" cy="368498"/>
            </a:xfrm>
            <a:custGeom>
              <a:avLst/>
              <a:gdLst/>
              <a:ahLst/>
              <a:cxnLst/>
              <a:rect l="0" t="0" r="0" b="0"/>
              <a:pathLst>
                <a:path w="10401" h="368498">
                  <a:moveTo>
                    <a:pt x="10400" y="0"/>
                  </a:moveTo>
                  <a:lnTo>
                    <a:pt x="10400" y="58617"/>
                  </a:lnTo>
                  <a:lnTo>
                    <a:pt x="10400" y="110175"/>
                  </a:lnTo>
                  <a:lnTo>
                    <a:pt x="3164" y="167602"/>
                  </a:lnTo>
                  <a:lnTo>
                    <a:pt x="521" y="229725"/>
                  </a:lnTo>
                  <a:lnTo>
                    <a:pt x="0" y="287403"/>
                  </a:lnTo>
                  <a:lnTo>
                    <a:pt x="8222" y="343347"/>
                  </a:lnTo>
                  <a:lnTo>
                    <a:pt x="1040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70198" y="273675"/>
              <a:ext cx="182253" cy="380575"/>
            </a:xfrm>
            <a:custGeom>
              <a:avLst/>
              <a:gdLst/>
              <a:ahLst/>
              <a:cxnLst/>
              <a:rect l="0" t="0" r="0" b="0"/>
              <a:pathLst>
                <a:path w="182253" h="380575">
                  <a:moveTo>
                    <a:pt x="10529" y="0"/>
                  </a:moveTo>
                  <a:lnTo>
                    <a:pt x="10529" y="58617"/>
                  </a:lnTo>
                  <a:lnTo>
                    <a:pt x="10529" y="113961"/>
                  </a:lnTo>
                  <a:lnTo>
                    <a:pt x="10529" y="162967"/>
                  </a:lnTo>
                  <a:lnTo>
                    <a:pt x="10529" y="213363"/>
                  </a:lnTo>
                  <a:lnTo>
                    <a:pt x="10529" y="272906"/>
                  </a:lnTo>
                  <a:lnTo>
                    <a:pt x="10529" y="334462"/>
                  </a:lnTo>
                  <a:lnTo>
                    <a:pt x="18934" y="284482"/>
                  </a:lnTo>
                  <a:lnTo>
                    <a:pt x="35278" y="222744"/>
                  </a:lnTo>
                  <a:lnTo>
                    <a:pt x="51267" y="195589"/>
                  </a:lnTo>
                  <a:lnTo>
                    <a:pt x="59914" y="191224"/>
                  </a:lnTo>
                  <a:lnTo>
                    <a:pt x="82001" y="189494"/>
                  </a:lnTo>
                  <a:lnTo>
                    <a:pt x="115153" y="200685"/>
                  </a:lnTo>
                  <a:lnTo>
                    <a:pt x="141614" y="218819"/>
                  </a:lnTo>
                  <a:lnTo>
                    <a:pt x="158683" y="244600"/>
                  </a:lnTo>
                  <a:lnTo>
                    <a:pt x="182252" y="305541"/>
                  </a:lnTo>
                  <a:lnTo>
                    <a:pt x="180046" y="326478"/>
                  </a:lnTo>
                  <a:lnTo>
                    <a:pt x="176183" y="336975"/>
                  </a:lnTo>
                  <a:lnTo>
                    <a:pt x="162532" y="351758"/>
                  </a:lnTo>
                  <a:lnTo>
                    <a:pt x="119582" y="376369"/>
                  </a:lnTo>
                  <a:lnTo>
                    <a:pt x="93312" y="380574"/>
                  </a:lnTo>
                  <a:lnTo>
                    <a:pt x="38319" y="37374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01825" y="436163"/>
              <a:ext cx="231628" cy="214173"/>
            </a:xfrm>
            <a:custGeom>
              <a:avLst/>
              <a:gdLst/>
              <a:ahLst/>
              <a:cxnLst/>
              <a:rect l="0" t="0" r="0" b="0"/>
              <a:pathLst>
                <a:path w="231628" h="214173">
                  <a:moveTo>
                    <a:pt x="0" y="90196"/>
                  </a:moveTo>
                  <a:lnTo>
                    <a:pt x="48931" y="90196"/>
                  </a:lnTo>
                  <a:lnTo>
                    <a:pt x="108061" y="90196"/>
                  </a:lnTo>
                  <a:lnTo>
                    <a:pt x="145103" y="79017"/>
                  </a:lnTo>
                  <a:lnTo>
                    <a:pt x="172715" y="60887"/>
                  </a:lnTo>
                  <a:lnTo>
                    <a:pt x="177145" y="53109"/>
                  </a:lnTo>
                  <a:lnTo>
                    <a:pt x="178946" y="35108"/>
                  </a:lnTo>
                  <a:lnTo>
                    <a:pt x="172728" y="18529"/>
                  </a:lnTo>
                  <a:lnTo>
                    <a:pt x="167795" y="10832"/>
                  </a:lnTo>
                  <a:lnTo>
                    <a:pt x="159826" y="5701"/>
                  </a:lnTo>
                  <a:lnTo>
                    <a:pt x="138494" y="0"/>
                  </a:lnTo>
                  <a:lnTo>
                    <a:pt x="105766" y="2380"/>
                  </a:lnTo>
                  <a:lnTo>
                    <a:pt x="68253" y="16083"/>
                  </a:lnTo>
                  <a:lnTo>
                    <a:pt x="38680" y="40550"/>
                  </a:lnTo>
                  <a:lnTo>
                    <a:pt x="20690" y="70027"/>
                  </a:lnTo>
                  <a:lnTo>
                    <a:pt x="7950" y="106576"/>
                  </a:lnTo>
                  <a:lnTo>
                    <a:pt x="7944" y="147042"/>
                  </a:lnTo>
                  <a:lnTo>
                    <a:pt x="15619" y="168493"/>
                  </a:lnTo>
                  <a:lnTo>
                    <a:pt x="20941" y="177489"/>
                  </a:lnTo>
                  <a:lnTo>
                    <a:pt x="36213" y="190604"/>
                  </a:lnTo>
                  <a:lnTo>
                    <a:pt x="74614" y="208555"/>
                  </a:lnTo>
                  <a:lnTo>
                    <a:pt x="111145" y="214172"/>
                  </a:lnTo>
                  <a:lnTo>
                    <a:pt x="172647" y="207665"/>
                  </a:lnTo>
                  <a:lnTo>
                    <a:pt x="231627" y="195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210158" y="863270"/>
            <a:ext cx="3291049" cy="747525"/>
            <a:chOff x="2210158" y="863270"/>
            <a:chExt cx="3291049" cy="747525"/>
          </a:xfrm>
        </p:grpSpPr>
        <p:sp>
          <p:nvSpPr>
            <p:cNvPr id="32" name="Freeform 31"/>
            <p:cNvSpPr/>
            <p:nvPr/>
          </p:nvSpPr>
          <p:spPr>
            <a:xfrm>
              <a:off x="2210158" y="929454"/>
              <a:ext cx="231439" cy="389635"/>
            </a:xfrm>
            <a:custGeom>
              <a:avLst/>
              <a:gdLst/>
              <a:ahLst/>
              <a:cxnLst/>
              <a:rect l="0" t="0" r="0" b="0"/>
              <a:pathLst>
                <a:path w="231439" h="389635">
                  <a:moveTo>
                    <a:pt x="164084" y="39101"/>
                  </a:moveTo>
                  <a:lnTo>
                    <a:pt x="152905" y="22334"/>
                  </a:lnTo>
                  <a:lnTo>
                    <a:pt x="138058" y="10982"/>
                  </a:lnTo>
                  <a:lnTo>
                    <a:pt x="118592" y="3208"/>
                  </a:lnTo>
                  <a:lnTo>
                    <a:pt x="82494" y="0"/>
                  </a:lnTo>
                  <a:lnTo>
                    <a:pt x="59971" y="3396"/>
                  </a:lnTo>
                  <a:lnTo>
                    <a:pt x="41382" y="15044"/>
                  </a:lnTo>
                  <a:lnTo>
                    <a:pt x="10385" y="45528"/>
                  </a:lnTo>
                  <a:lnTo>
                    <a:pt x="2186" y="66134"/>
                  </a:lnTo>
                  <a:lnTo>
                    <a:pt x="0" y="78180"/>
                  </a:lnTo>
                  <a:lnTo>
                    <a:pt x="3810" y="100923"/>
                  </a:lnTo>
                  <a:lnTo>
                    <a:pt x="8102" y="111902"/>
                  </a:lnTo>
                  <a:lnTo>
                    <a:pt x="22228" y="127219"/>
                  </a:lnTo>
                  <a:lnTo>
                    <a:pt x="30909" y="132942"/>
                  </a:lnTo>
                  <a:lnTo>
                    <a:pt x="88675" y="145999"/>
                  </a:lnTo>
                  <a:lnTo>
                    <a:pt x="142801" y="163316"/>
                  </a:lnTo>
                  <a:lnTo>
                    <a:pt x="190050" y="194164"/>
                  </a:lnTo>
                  <a:lnTo>
                    <a:pt x="207002" y="220357"/>
                  </a:lnTo>
                  <a:lnTo>
                    <a:pt x="230526" y="281456"/>
                  </a:lnTo>
                  <a:lnTo>
                    <a:pt x="231438" y="302402"/>
                  </a:lnTo>
                  <a:lnTo>
                    <a:pt x="226774" y="323410"/>
                  </a:lnTo>
                  <a:lnTo>
                    <a:pt x="210994" y="353798"/>
                  </a:lnTo>
                  <a:lnTo>
                    <a:pt x="198191" y="370430"/>
                  </a:lnTo>
                  <a:lnTo>
                    <a:pt x="172240" y="387357"/>
                  </a:lnTo>
                  <a:lnTo>
                    <a:pt x="149381" y="389634"/>
                  </a:lnTo>
                  <a:lnTo>
                    <a:pt x="96579" y="381564"/>
                  </a:lnTo>
                  <a:lnTo>
                    <a:pt x="48270" y="354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21641" y="1137011"/>
              <a:ext cx="234943" cy="159769"/>
            </a:xfrm>
            <a:custGeom>
              <a:avLst/>
              <a:gdLst/>
              <a:ahLst/>
              <a:cxnLst/>
              <a:rect l="0" t="0" r="0" b="0"/>
              <a:pathLst>
                <a:path w="234943" h="159769">
                  <a:moveTo>
                    <a:pt x="0" y="21057"/>
                  </a:moveTo>
                  <a:lnTo>
                    <a:pt x="3120" y="69988"/>
                  </a:lnTo>
                  <a:lnTo>
                    <a:pt x="14654" y="123529"/>
                  </a:lnTo>
                  <a:lnTo>
                    <a:pt x="30338" y="151505"/>
                  </a:lnTo>
                  <a:lnTo>
                    <a:pt x="38943" y="155986"/>
                  </a:lnTo>
                  <a:lnTo>
                    <a:pt x="60981" y="157845"/>
                  </a:lnTo>
                  <a:lnTo>
                    <a:pt x="69900" y="154363"/>
                  </a:lnTo>
                  <a:lnTo>
                    <a:pt x="82929" y="141136"/>
                  </a:lnTo>
                  <a:lnTo>
                    <a:pt x="108372" y="83678"/>
                  </a:lnTo>
                  <a:lnTo>
                    <a:pt x="112023" y="81522"/>
                  </a:lnTo>
                  <a:lnTo>
                    <a:pt x="115626" y="84764"/>
                  </a:lnTo>
                  <a:lnTo>
                    <a:pt x="145958" y="142458"/>
                  </a:lnTo>
                  <a:lnTo>
                    <a:pt x="171148" y="158933"/>
                  </a:lnTo>
                  <a:lnTo>
                    <a:pt x="179610" y="159768"/>
                  </a:lnTo>
                  <a:lnTo>
                    <a:pt x="195250" y="154456"/>
                  </a:lnTo>
                  <a:lnTo>
                    <a:pt x="217209" y="132723"/>
                  </a:lnTo>
                  <a:lnTo>
                    <a:pt x="232944" y="104056"/>
                  </a:lnTo>
                  <a:lnTo>
                    <a:pt x="234942" y="80563"/>
                  </a:lnTo>
                  <a:lnTo>
                    <a:pt x="224828" y="18235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81073" y="1158068"/>
              <a:ext cx="19595" cy="136872"/>
            </a:xfrm>
            <a:custGeom>
              <a:avLst/>
              <a:gdLst/>
              <a:ahLst/>
              <a:cxnLst/>
              <a:rect l="0" t="0" r="0" b="0"/>
              <a:pathLst>
                <a:path w="19595" h="136872">
                  <a:moveTo>
                    <a:pt x="9065" y="0"/>
                  </a:moveTo>
                  <a:lnTo>
                    <a:pt x="0" y="58617"/>
                  </a:lnTo>
                  <a:lnTo>
                    <a:pt x="7231" y="103216"/>
                  </a:lnTo>
                  <a:lnTo>
                    <a:pt x="1959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869081" y="10211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28643" y="903405"/>
              <a:ext cx="135236" cy="412592"/>
            </a:xfrm>
            <a:custGeom>
              <a:avLst/>
              <a:gdLst/>
              <a:ahLst/>
              <a:cxnLst/>
              <a:rect l="0" t="0" r="0" b="0"/>
              <a:pathLst>
                <a:path w="135236" h="412592">
                  <a:moveTo>
                    <a:pt x="51008" y="412591"/>
                  </a:moveTo>
                  <a:lnTo>
                    <a:pt x="45418" y="350498"/>
                  </a:lnTo>
                  <a:lnTo>
                    <a:pt x="34219" y="299113"/>
                  </a:lnTo>
                  <a:lnTo>
                    <a:pt x="27674" y="243903"/>
                  </a:lnTo>
                  <a:lnTo>
                    <a:pt x="13273" y="181150"/>
                  </a:lnTo>
                  <a:lnTo>
                    <a:pt x="6639" y="127665"/>
                  </a:lnTo>
                  <a:lnTo>
                    <a:pt x="0" y="66450"/>
                  </a:lnTo>
                  <a:lnTo>
                    <a:pt x="5331" y="38822"/>
                  </a:lnTo>
                  <a:lnTo>
                    <a:pt x="10028" y="26541"/>
                  </a:lnTo>
                  <a:lnTo>
                    <a:pt x="24606" y="9776"/>
                  </a:lnTo>
                  <a:lnTo>
                    <a:pt x="33406" y="3668"/>
                  </a:lnTo>
                  <a:lnTo>
                    <a:pt x="52543" y="0"/>
                  </a:lnTo>
                  <a:lnTo>
                    <a:pt x="93425" y="7177"/>
                  </a:lnTo>
                  <a:lnTo>
                    <a:pt x="135235" y="33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27009" y="1137011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71297" y="16789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79692" y="92644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7603"/>
                  </a:lnTo>
                  <a:lnTo>
                    <a:pt x="12998" y="226606"/>
                  </a:lnTo>
                  <a:lnTo>
                    <a:pt x="25055" y="283928"/>
                  </a:lnTo>
                  <a:lnTo>
                    <a:pt x="33846" y="34498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05993" y="1087662"/>
              <a:ext cx="178985" cy="7237"/>
            </a:xfrm>
            <a:custGeom>
              <a:avLst/>
              <a:gdLst/>
              <a:ahLst/>
              <a:cxnLst/>
              <a:rect l="0" t="0" r="0" b="0"/>
              <a:pathLst>
                <a:path w="178985" h="7237">
                  <a:moveTo>
                    <a:pt x="178984" y="7236"/>
                  </a:moveTo>
                  <a:lnTo>
                    <a:pt x="151428" y="0"/>
                  </a:lnTo>
                  <a:lnTo>
                    <a:pt x="95206" y="477"/>
                  </a:lnTo>
                  <a:lnTo>
                    <a:pt x="38693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37620" y="114754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37620" y="1084369"/>
              <a:ext cx="157928" cy="389555"/>
            </a:xfrm>
            <a:custGeom>
              <a:avLst/>
              <a:gdLst/>
              <a:ahLst/>
              <a:cxnLst/>
              <a:rect l="0" t="0" r="0" b="0"/>
              <a:pathLst>
                <a:path w="157928" h="389555">
                  <a:moveTo>
                    <a:pt x="157927" y="0"/>
                  </a:moveTo>
                  <a:lnTo>
                    <a:pt x="141116" y="19151"/>
                  </a:lnTo>
                  <a:lnTo>
                    <a:pt x="118385" y="65567"/>
                  </a:lnTo>
                  <a:lnTo>
                    <a:pt x="96694" y="125385"/>
                  </a:lnTo>
                  <a:lnTo>
                    <a:pt x="74417" y="188001"/>
                  </a:lnTo>
                  <a:lnTo>
                    <a:pt x="56246" y="241957"/>
                  </a:lnTo>
                  <a:lnTo>
                    <a:pt x="38617" y="294772"/>
                  </a:lnTo>
                  <a:lnTo>
                    <a:pt x="17333" y="35020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70587" y="1063312"/>
              <a:ext cx="159659" cy="186054"/>
            </a:xfrm>
            <a:custGeom>
              <a:avLst/>
              <a:gdLst/>
              <a:ahLst/>
              <a:cxnLst/>
              <a:rect l="0" t="0" r="0" b="0"/>
              <a:pathLst>
                <a:path w="159659" h="186054">
                  <a:moveTo>
                    <a:pt x="103986" y="31586"/>
                  </a:moveTo>
                  <a:lnTo>
                    <a:pt x="92808" y="20407"/>
                  </a:lnTo>
                  <a:lnTo>
                    <a:pt x="84836" y="18284"/>
                  </a:lnTo>
                  <a:lnTo>
                    <a:pt x="63499" y="19045"/>
                  </a:lnTo>
                  <a:lnTo>
                    <a:pt x="44658" y="26402"/>
                  </a:lnTo>
                  <a:lnTo>
                    <a:pt x="13498" y="50189"/>
                  </a:lnTo>
                  <a:lnTo>
                    <a:pt x="5277" y="69880"/>
                  </a:lnTo>
                  <a:lnTo>
                    <a:pt x="0" y="120648"/>
                  </a:lnTo>
                  <a:lnTo>
                    <a:pt x="5518" y="144868"/>
                  </a:lnTo>
                  <a:lnTo>
                    <a:pt x="10264" y="156240"/>
                  </a:lnTo>
                  <a:lnTo>
                    <a:pt x="18108" y="164992"/>
                  </a:lnTo>
                  <a:lnTo>
                    <a:pt x="39302" y="177835"/>
                  </a:lnTo>
                  <a:lnTo>
                    <a:pt x="77542" y="186053"/>
                  </a:lnTo>
                  <a:lnTo>
                    <a:pt x="101592" y="181736"/>
                  </a:lnTo>
                  <a:lnTo>
                    <a:pt x="122809" y="170849"/>
                  </a:lnTo>
                  <a:lnTo>
                    <a:pt x="140038" y="154312"/>
                  </a:lnTo>
                  <a:lnTo>
                    <a:pt x="157302" y="119681"/>
                  </a:lnTo>
                  <a:lnTo>
                    <a:pt x="159658" y="96476"/>
                  </a:lnTo>
                  <a:lnTo>
                    <a:pt x="151638" y="47393"/>
                  </a:lnTo>
                  <a:lnTo>
                    <a:pt x="136562" y="17682"/>
                  </a:lnTo>
                  <a:lnTo>
                    <a:pt x="127043" y="7859"/>
                  </a:lnTo>
                  <a:lnTo>
                    <a:pt x="1145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06693" y="1052783"/>
              <a:ext cx="99508" cy="172043"/>
            </a:xfrm>
            <a:custGeom>
              <a:avLst/>
              <a:gdLst/>
              <a:ahLst/>
              <a:cxnLst/>
              <a:rect l="0" t="0" r="0" b="0"/>
              <a:pathLst>
                <a:path w="99508" h="172043">
                  <a:moveTo>
                    <a:pt x="4751" y="84228"/>
                  </a:moveTo>
                  <a:lnTo>
                    <a:pt x="22709" y="147656"/>
                  </a:lnTo>
                  <a:lnTo>
                    <a:pt x="30609" y="172042"/>
                  </a:lnTo>
                  <a:lnTo>
                    <a:pt x="11409" y="114721"/>
                  </a:lnTo>
                  <a:lnTo>
                    <a:pt x="0" y="73484"/>
                  </a:lnTo>
                  <a:lnTo>
                    <a:pt x="1859" y="52547"/>
                  </a:lnTo>
                  <a:lnTo>
                    <a:pt x="9705" y="34663"/>
                  </a:lnTo>
                  <a:lnTo>
                    <a:pt x="15072" y="26618"/>
                  </a:lnTo>
                  <a:lnTo>
                    <a:pt x="30395" y="14560"/>
                  </a:lnTo>
                  <a:lnTo>
                    <a:pt x="50073" y="6471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28888" y="865601"/>
              <a:ext cx="248514" cy="348188"/>
            </a:xfrm>
            <a:custGeom>
              <a:avLst/>
              <a:gdLst/>
              <a:ahLst/>
              <a:cxnLst/>
              <a:rect l="0" t="0" r="0" b="0"/>
              <a:pathLst>
                <a:path w="248514" h="348188">
                  <a:moveTo>
                    <a:pt x="140566" y="29255"/>
                  </a:moveTo>
                  <a:lnTo>
                    <a:pt x="122586" y="13614"/>
                  </a:lnTo>
                  <a:lnTo>
                    <a:pt x="105669" y="5536"/>
                  </a:lnTo>
                  <a:lnTo>
                    <a:pt x="70825" y="0"/>
                  </a:lnTo>
                  <a:lnTo>
                    <a:pt x="47569" y="4945"/>
                  </a:lnTo>
                  <a:lnTo>
                    <a:pt x="36454" y="9538"/>
                  </a:lnTo>
                  <a:lnTo>
                    <a:pt x="20985" y="24002"/>
                  </a:lnTo>
                  <a:lnTo>
                    <a:pt x="1522" y="61883"/>
                  </a:lnTo>
                  <a:lnTo>
                    <a:pt x="0" y="85480"/>
                  </a:lnTo>
                  <a:lnTo>
                    <a:pt x="1232" y="98324"/>
                  </a:lnTo>
                  <a:lnTo>
                    <a:pt x="11960" y="118834"/>
                  </a:lnTo>
                  <a:lnTo>
                    <a:pt x="28426" y="134579"/>
                  </a:lnTo>
                  <a:lnTo>
                    <a:pt x="47442" y="145476"/>
                  </a:lnTo>
                  <a:lnTo>
                    <a:pt x="67593" y="147979"/>
                  </a:lnTo>
                  <a:lnTo>
                    <a:pt x="128010" y="145452"/>
                  </a:lnTo>
                  <a:lnTo>
                    <a:pt x="167912" y="147522"/>
                  </a:lnTo>
                  <a:lnTo>
                    <a:pt x="201311" y="161913"/>
                  </a:lnTo>
                  <a:lnTo>
                    <a:pt x="218647" y="174392"/>
                  </a:lnTo>
                  <a:lnTo>
                    <a:pt x="231031" y="190856"/>
                  </a:lnTo>
                  <a:lnTo>
                    <a:pt x="248513" y="235612"/>
                  </a:lnTo>
                  <a:lnTo>
                    <a:pt x="246644" y="259009"/>
                  </a:lnTo>
                  <a:lnTo>
                    <a:pt x="226381" y="302626"/>
                  </a:lnTo>
                  <a:lnTo>
                    <a:pt x="206677" y="328883"/>
                  </a:lnTo>
                  <a:lnTo>
                    <a:pt x="180432" y="345891"/>
                  </a:lnTo>
                  <a:lnTo>
                    <a:pt x="157505" y="348187"/>
                  </a:lnTo>
                  <a:lnTo>
                    <a:pt x="110247" y="340129"/>
                  </a:lnTo>
                  <a:lnTo>
                    <a:pt x="66867" y="313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11264" y="873799"/>
              <a:ext cx="321445" cy="280406"/>
            </a:xfrm>
            <a:custGeom>
              <a:avLst/>
              <a:gdLst/>
              <a:ahLst/>
              <a:cxnLst/>
              <a:rect l="0" t="0" r="0" b="0"/>
              <a:pathLst>
                <a:path w="321445" h="28040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9" y="85425"/>
                  </a:lnTo>
                  <a:lnTo>
                    <a:pt x="23344" y="143433"/>
                  </a:lnTo>
                  <a:lnTo>
                    <a:pt x="37216" y="199951"/>
                  </a:lnTo>
                  <a:lnTo>
                    <a:pt x="46322" y="259691"/>
                  </a:lnTo>
                  <a:lnTo>
                    <a:pt x="55987" y="202409"/>
                  </a:lnTo>
                  <a:lnTo>
                    <a:pt x="62303" y="180037"/>
                  </a:lnTo>
                  <a:lnTo>
                    <a:pt x="67965" y="171497"/>
                  </a:lnTo>
                  <a:lnTo>
                    <a:pt x="83615" y="158889"/>
                  </a:lnTo>
                  <a:lnTo>
                    <a:pt x="91531" y="157399"/>
                  </a:lnTo>
                  <a:lnTo>
                    <a:pt x="99149" y="158745"/>
                  </a:lnTo>
                  <a:lnTo>
                    <a:pt x="106567" y="161982"/>
                  </a:lnTo>
                  <a:lnTo>
                    <a:pt x="128185" y="183305"/>
                  </a:lnTo>
                  <a:lnTo>
                    <a:pt x="152033" y="240529"/>
                  </a:lnTo>
                  <a:lnTo>
                    <a:pt x="155861" y="251600"/>
                  </a:lnTo>
                  <a:lnTo>
                    <a:pt x="159582" y="255471"/>
                  </a:lnTo>
                  <a:lnTo>
                    <a:pt x="163233" y="254542"/>
                  </a:lnTo>
                  <a:lnTo>
                    <a:pt x="166837" y="250413"/>
                  </a:lnTo>
                  <a:lnTo>
                    <a:pt x="197838" y="235381"/>
                  </a:lnTo>
                  <a:lnTo>
                    <a:pt x="248105" y="212032"/>
                  </a:lnTo>
                  <a:lnTo>
                    <a:pt x="273848" y="192416"/>
                  </a:lnTo>
                  <a:lnTo>
                    <a:pt x="290704" y="166196"/>
                  </a:lnTo>
                  <a:lnTo>
                    <a:pt x="291592" y="156421"/>
                  </a:lnTo>
                  <a:lnTo>
                    <a:pt x="286339" y="136201"/>
                  </a:lnTo>
                  <a:lnTo>
                    <a:pt x="273087" y="121755"/>
                  </a:lnTo>
                  <a:lnTo>
                    <a:pt x="264639" y="116265"/>
                  </a:lnTo>
                  <a:lnTo>
                    <a:pt x="255498" y="114945"/>
                  </a:lnTo>
                  <a:lnTo>
                    <a:pt x="235982" y="119717"/>
                  </a:lnTo>
                  <a:lnTo>
                    <a:pt x="221850" y="132756"/>
                  </a:lnTo>
                  <a:lnTo>
                    <a:pt x="203245" y="169723"/>
                  </a:lnTo>
                  <a:lnTo>
                    <a:pt x="196174" y="232718"/>
                  </a:lnTo>
                  <a:lnTo>
                    <a:pt x="195817" y="246392"/>
                  </a:lnTo>
                  <a:lnTo>
                    <a:pt x="199088" y="256678"/>
                  </a:lnTo>
                  <a:lnTo>
                    <a:pt x="204779" y="264705"/>
                  </a:lnTo>
                  <a:lnTo>
                    <a:pt x="212082" y="271227"/>
                  </a:lnTo>
                  <a:lnTo>
                    <a:pt x="232674" y="278473"/>
                  </a:lnTo>
                  <a:lnTo>
                    <a:pt x="244717" y="280405"/>
                  </a:lnTo>
                  <a:lnTo>
                    <a:pt x="264336" y="276312"/>
                  </a:lnTo>
                  <a:lnTo>
                    <a:pt x="32144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64294" y="863270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1169" y="49264"/>
                  </a:lnTo>
                  <a:lnTo>
                    <a:pt x="8405" y="100515"/>
                  </a:lnTo>
                  <a:lnTo>
                    <a:pt x="17958" y="156124"/>
                  </a:lnTo>
                  <a:lnTo>
                    <a:pt x="31666" y="214374"/>
                  </a:lnTo>
                  <a:lnTo>
                    <a:pt x="45639" y="270333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90635" y="884327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6667"/>
                  </a:lnTo>
                  <a:lnTo>
                    <a:pt x="21331" y="220569"/>
                  </a:lnTo>
                  <a:lnTo>
                    <a:pt x="35149" y="280006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374864" y="1094897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5225" y="62461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85392" y="1052783"/>
              <a:ext cx="115815" cy="558012"/>
            </a:xfrm>
            <a:custGeom>
              <a:avLst/>
              <a:gdLst/>
              <a:ahLst/>
              <a:cxnLst/>
              <a:rect l="0" t="0" r="0" b="0"/>
              <a:pathLst>
                <a:path w="115815" h="558012">
                  <a:moveTo>
                    <a:pt x="115814" y="0"/>
                  </a:moveTo>
                  <a:lnTo>
                    <a:pt x="95570" y="58617"/>
                  </a:lnTo>
                  <a:lnTo>
                    <a:pt x="82000" y="115765"/>
                  </a:lnTo>
                  <a:lnTo>
                    <a:pt x="70570" y="167792"/>
                  </a:lnTo>
                  <a:lnTo>
                    <a:pt x="56227" y="221227"/>
                  </a:lnTo>
                  <a:lnTo>
                    <a:pt x="42129" y="282562"/>
                  </a:lnTo>
                  <a:lnTo>
                    <a:pt x="33669" y="345674"/>
                  </a:lnTo>
                  <a:lnTo>
                    <a:pt x="26614" y="397090"/>
                  </a:lnTo>
                  <a:lnTo>
                    <a:pt x="17115" y="449369"/>
                  </a:lnTo>
                  <a:lnTo>
                    <a:pt x="4594" y="50986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5564377" y="1200182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Straight Connector 51"/>
          <p:cNvCxnSpPr/>
          <p:nvPr/>
        </p:nvCxnSpPr>
        <p:spPr>
          <a:xfrm>
            <a:off x="279400" y="2937450"/>
            <a:ext cx="382671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1478940" y="2555409"/>
            <a:ext cx="1153185" cy="529441"/>
            <a:chOff x="1478940" y="2555409"/>
            <a:chExt cx="1153185" cy="529441"/>
          </a:xfrm>
        </p:grpSpPr>
        <p:sp>
          <p:nvSpPr>
            <p:cNvPr id="53" name="Freeform 52"/>
            <p:cNvSpPr/>
            <p:nvPr/>
          </p:nvSpPr>
          <p:spPr>
            <a:xfrm>
              <a:off x="1478940" y="2555409"/>
              <a:ext cx="252173" cy="529441"/>
            </a:xfrm>
            <a:custGeom>
              <a:avLst/>
              <a:gdLst/>
              <a:ahLst/>
              <a:cxnLst/>
              <a:rect l="0" t="0" r="0" b="0"/>
              <a:pathLst>
                <a:path w="252173" h="529441">
                  <a:moveTo>
                    <a:pt x="47692" y="97772"/>
                  </a:moveTo>
                  <a:lnTo>
                    <a:pt x="58870" y="108950"/>
                  </a:lnTo>
                  <a:lnTo>
                    <a:pt x="60993" y="115753"/>
                  </a:lnTo>
                  <a:lnTo>
                    <a:pt x="53227" y="173103"/>
                  </a:lnTo>
                  <a:lnTo>
                    <a:pt x="49332" y="222128"/>
                  </a:lnTo>
                  <a:lnTo>
                    <a:pt x="42589" y="262520"/>
                  </a:lnTo>
                  <a:lnTo>
                    <a:pt x="21211" y="316288"/>
                  </a:lnTo>
                  <a:lnTo>
                    <a:pt x="17115" y="374512"/>
                  </a:lnTo>
                  <a:lnTo>
                    <a:pt x="7906" y="436812"/>
                  </a:lnTo>
                  <a:lnTo>
                    <a:pt x="6612" y="454347"/>
                  </a:lnTo>
                  <a:lnTo>
                    <a:pt x="5668" y="402235"/>
                  </a:lnTo>
                  <a:lnTo>
                    <a:pt x="2476" y="344609"/>
                  </a:lnTo>
                  <a:lnTo>
                    <a:pt x="0" y="332520"/>
                  </a:lnTo>
                  <a:lnTo>
                    <a:pt x="690" y="322121"/>
                  </a:lnTo>
                  <a:lnTo>
                    <a:pt x="13614" y="269978"/>
                  </a:lnTo>
                  <a:lnTo>
                    <a:pt x="24111" y="210960"/>
                  </a:lnTo>
                  <a:lnTo>
                    <a:pt x="34708" y="150285"/>
                  </a:lnTo>
                  <a:lnTo>
                    <a:pt x="51020" y="97053"/>
                  </a:lnTo>
                  <a:lnTo>
                    <a:pt x="83225" y="37062"/>
                  </a:lnTo>
                  <a:lnTo>
                    <a:pt x="97020" y="19707"/>
                  </a:lnTo>
                  <a:lnTo>
                    <a:pt x="123529" y="2372"/>
                  </a:lnTo>
                  <a:lnTo>
                    <a:pt x="143398" y="0"/>
                  </a:lnTo>
                  <a:lnTo>
                    <a:pt x="163927" y="4015"/>
                  </a:lnTo>
                  <a:lnTo>
                    <a:pt x="184750" y="13598"/>
                  </a:lnTo>
                  <a:lnTo>
                    <a:pt x="202583" y="31895"/>
                  </a:lnTo>
                  <a:lnTo>
                    <a:pt x="217138" y="56795"/>
                  </a:lnTo>
                  <a:lnTo>
                    <a:pt x="231909" y="103698"/>
                  </a:lnTo>
                  <a:lnTo>
                    <a:pt x="242525" y="155810"/>
                  </a:lnTo>
                  <a:lnTo>
                    <a:pt x="247360" y="212844"/>
                  </a:lnTo>
                  <a:lnTo>
                    <a:pt x="252172" y="259249"/>
                  </a:lnTo>
                  <a:lnTo>
                    <a:pt x="240854" y="316322"/>
                  </a:lnTo>
                  <a:lnTo>
                    <a:pt x="235167" y="370758"/>
                  </a:lnTo>
                  <a:lnTo>
                    <a:pt x="229192" y="420812"/>
                  </a:lnTo>
                  <a:lnTo>
                    <a:pt x="227173" y="479647"/>
                  </a:lnTo>
                  <a:lnTo>
                    <a:pt x="220658" y="501851"/>
                  </a:lnTo>
                  <a:lnTo>
                    <a:pt x="205619" y="529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48227" y="2597818"/>
              <a:ext cx="189017" cy="371219"/>
            </a:xfrm>
            <a:custGeom>
              <a:avLst/>
              <a:gdLst/>
              <a:ahLst/>
              <a:cxnLst/>
              <a:rect l="0" t="0" r="0" b="0"/>
              <a:pathLst>
                <a:path w="189017" h="371219">
                  <a:moveTo>
                    <a:pt x="157431" y="55363"/>
                  </a:moveTo>
                  <a:lnTo>
                    <a:pt x="128122" y="16990"/>
                  </a:lnTo>
                  <a:lnTo>
                    <a:pt x="120344" y="13403"/>
                  </a:lnTo>
                  <a:lnTo>
                    <a:pt x="102343" y="12537"/>
                  </a:lnTo>
                  <a:lnTo>
                    <a:pt x="72478" y="24217"/>
                  </a:lnTo>
                  <a:lnTo>
                    <a:pt x="46992" y="42495"/>
                  </a:lnTo>
                  <a:lnTo>
                    <a:pt x="35037" y="62122"/>
                  </a:lnTo>
                  <a:lnTo>
                    <a:pt x="12241" y="118439"/>
                  </a:lnTo>
                  <a:lnTo>
                    <a:pt x="2019" y="177483"/>
                  </a:lnTo>
                  <a:lnTo>
                    <a:pt x="0" y="234207"/>
                  </a:lnTo>
                  <a:lnTo>
                    <a:pt x="2064" y="260021"/>
                  </a:lnTo>
                  <a:lnTo>
                    <a:pt x="10780" y="279293"/>
                  </a:lnTo>
                  <a:lnTo>
                    <a:pt x="28841" y="303297"/>
                  </a:lnTo>
                  <a:lnTo>
                    <a:pt x="51536" y="311785"/>
                  </a:lnTo>
                  <a:lnTo>
                    <a:pt x="65777" y="314048"/>
                  </a:lnTo>
                  <a:lnTo>
                    <a:pt x="87840" y="310324"/>
                  </a:lnTo>
                  <a:lnTo>
                    <a:pt x="113415" y="295074"/>
                  </a:lnTo>
                  <a:lnTo>
                    <a:pt x="148606" y="263370"/>
                  </a:lnTo>
                  <a:lnTo>
                    <a:pt x="159358" y="237498"/>
                  </a:lnTo>
                  <a:lnTo>
                    <a:pt x="166260" y="178818"/>
                  </a:lnTo>
                  <a:lnTo>
                    <a:pt x="167456" y="130677"/>
                  </a:lnTo>
                  <a:lnTo>
                    <a:pt x="167810" y="79368"/>
                  </a:lnTo>
                  <a:lnTo>
                    <a:pt x="159524" y="26439"/>
                  </a:lnTo>
                  <a:lnTo>
                    <a:pt x="152332" y="0"/>
                  </a:lnTo>
                  <a:lnTo>
                    <a:pt x="154384" y="5020"/>
                  </a:lnTo>
                  <a:lnTo>
                    <a:pt x="157029" y="61096"/>
                  </a:lnTo>
                  <a:lnTo>
                    <a:pt x="160431" y="112824"/>
                  </a:lnTo>
                  <a:lnTo>
                    <a:pt x="165729" y="169485"/>
                  </a:lnTo>
                  <a:lnTo>
                    <a:pt x="173108" y="229854"/>
                  </a:lnTo>
                  <a:lnTo>
                    <a:pt x="172561" y="240710"/>
                  </a:lnTo>
                  <a:lnTo>
                    <a:pt x="165715" y="259012"/>
                  </a:lnTo>
                  <a:lnTo>
                    <a:pt x="167352" y="281185"/>
                  </a:lnTo>
                  <a:lnTo>
                    <a:pt x="184257" y="343764"/>
                  </a:lnTo>
                  <a:lnTo>
                    <a:pt x="189016" y="3712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07219" y="2559268"/>
              <a:ext cx="345640" cy="420297"/>
            </a:xfrm>
            <a:custGeom>
              <a:avLst/>
              <a:gdLst/>
              <a:ahLst/>
              <a:cxnLst/>
              <a:rect l="0" t="0" r="0" b="0"/>
              <a:pathLst>
                <a:path w="345640" h="420297">
                  <a:moveTo>
                    <a:pt x="14252" y="114970"/>
                  </a:moveTo>
                  <a:lnTo>
                    <a:pt x="7016" y="142526"/>
                  </a:lnTo>
                  <a:lnTo>
                    <a:pt x="4374" y="198749"/>
                  </a:lnTo>
                  <a:lnTo>
                    <a:pt x="9441" y="255261"/>
                  </a:lnTo>
                  <a:lnTo>
                    <a:pt x="5875" y="280267"/>
                  </a:lnTo>
                  <a:lnTo>
                    <a:pt x="0" y="303079"/>
                  </a:lnTo>
                  <a:lnTo>
                    <a:pt x="1289" y="324916"/>
                  </a:lnTo>
                  <a:lnTo>
                    <a:pt x="8881" y="343200"/>
                  </a:lnTo>
                  <a:lnTo>
                    <a:pt x="14181" y="351351"/>
                  </a:lnTo>
                  <a:lnTo>
                    <a:pt x="16544" y="353276"/>
                  </a:lnTo>
                  <a:lnTo>
                    <a:pt x="16950" y="351050"/>
                  </a:lnTo>
                  <a:lnTo>
                    <a:pt x="16051" y="346056"/>
                  </a:lnTo>
                  <a:lnTo>
                    <a:pt x="39489" y="291572"/>
                  </a:lnTo>
                  <a:lnTo>
                    <a:pt x="44584" y="237332"/>
                  </a:lnTo>
                  <a:lnTo>
                    <a:pt x="52825" y="181557"/>
                  </a:lnTo>
                  <a:lnTo>
                    <a:pt x="61906" y="125480"/>
                  </a:lnTo>
                  <a:lnTo>
                    <a:pt x="79947" y="69343"/>
                  </a:lnTo>
                  <a:lnTo>
                    <a:pt x="96758" y="32821"/>
                  </a:lnTo>
                  <a:lnTo>
                    <a:pt x="112923" y="16848"/>
                  </a:lnTo>
                  <a:lnTo>
                    <a:pt x="122146" y="10951"/>
                  </a:lnTo>
                  <a:lnTo>
                    <a:pt x="144873" y="7518"/>
                  </a:lnTo>
                  <a:lnTo>
                    <a:pt x="157485" y="8240"/>
                  </a:lnTo>
                  <a:lnTo>
                    <a:pt x="177737" y="18401"/>
                  </a:lnTo>
                  <a:lnTo>
                    <a:pt x="186413" y="26024"/>
                  </a:lnTo>
                  <a:lnTo>
                    <a:pt x="199173" y="46973"/>
                  </a:lnTo>
                  <a:lnTo>
                    <a:pt x="216896" y="104138"/>
                  </a:lnTo>
                  <a:lnTo>
                    <a:pt x="222473" y="160114"/>
                  </a:lnTo>
                  <a:lnTo>
                    <a:pt x="224126" y="215563"/>
                  </a:lnTo>
                  <a:lnTo>
                    <a:pt x="213437" y="269038"/>
                  </a:lnTo>
                  <a:lnTo>
                    <a:pt x="212220" y="316337"/>
                  </a:lnTo>
                  <a:lnTo>
                    <a:pt x="212911" y="321744"/>
                  </a:lnTo>
                  <a:lnTo>
                    <a:pt x="213372" y="320670"/>
                  </a:lnTo>
                  <a:lnTo>
                    <a:pt x="213679" y="315274"/>
                  </a:lnTo>
                  <a:lnTo>
                    <a:pt x="220259" y="303040"/>
                  </a:lnTo>
                  <a:lnTo>
                    <a:pt x="225290" y="296502"/>
                  </a:lnTo>
                  <a:lnTo>
                    <a:pt x="230879" y="276759"/>
                  </a:lnTo>
                  <a:lnTo>
                    <a:pt x="234467" y="225957"/>
                  </a:lnTo>
                  <a:lnTo>
                    <a:pt x="235176" y="170862"/>
                  </a:lnTo>
                  <a:lnTo>
                    <a:pt x="238436" y="114919"/>
                  </a:lnTo>
                  <a:lnTo>
                    <a:pt x="249998" y="58808"/>
                  </a:lnTo>
                  <a:lnTo>
                    <a:pt x="265687" y="22290"/>
                  </a:lnTo>
                  <a:lnTo>
                    <a:pt x="281589" y="6319"/>
                  </a:lnTo>
                  <a:lnTo>
                    <a:pt x="290742" y="422"/>
                  </a:lnTo>
                  <a:lnTo>
                    <a:pt x="298015" y="0"/>
                  </a:lnTo>
                  <a:lnTo>
                    <a:pt x="304033" y="3228"/>
                  </a:lnTo>
                  <a:lnTo>
                    <a:pt x="309215" y="8890"/>
                  </a:lnTo>
                  <a:lnTo>
                    <a:pt x="314972" y="27659"/>
                  </a:lnTo>
                  <a:lnTo>
                    <a:pt x="324258" y="77836"/>
                  </a:lnTo>
                  <a:lnTo>
                    <a:pt x="333963" y="124504"/>
                  </a:lnTo>
                  <a:lnTo>
                    <a:pt x="338658" y="180966"/>
                  </a:lnTo>
                  <a:lnTo>
                    <a:pt x="345639" y="236560"/>
                  </a:lnTo>
                  <a:lnTo>
                    <a:pt x="338349" y="290077"/>
                  </a:lnTo>
                  <a:lnTo>
                    <a:pt x="332905" y="350987"/>
                  </a:lnTo>
                  <a:lnTo>
                    <a:pt x="338762" y="394907"/>
                  </a:lnTo>
                  <a:lnTo>
                    <a:pt x="340635" y="420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95761" y="2591435"/>
              <a:ext cx="236364" cy="330985"/>
            </a:xfrm>
            <a:custGeom>
              <a:avLst/>
              <a:gdLst/>
              <a:ahLst/>
              <a:cxnLst/>
              <a:rect l="0" t="0" r="0" b="0"/>
              <a:pathLst>
                <a:path w="236364" h="330985">
                  <a:moveTo>
                    <a:pt x="88964" y="167031"/>
                  </a:moveTo>
                  <a:lnTo>
                    <a:pt x="103618" y="114003"/>
                  </a:lnTo>
                  <a:lnTo>
                    <a:pt x="120631" y="53362"/>
                  </a:lnTo>
                  <a:lnTo>
                    <a:pt x="125265" y="31114"/>
                  </a:lnTo>
                  <a:lnTo>
                    <a:pt x="123425" y="9527"/>
                  </a:lnTo>
                  <a:lnTo>
                    <a:pt x="118957" y="3537"/>
                  </a:lnTo>
                  <a:lnTo>
                    <a:pt x="112469" y="713"/>
                  </a:lnTo>
                  <a:lnTo>
                    <a:pt x="104634" y="0"/>
                  </a:lnTo>
                  <a:lnTo>
                    <a:pt x="86570" y="5447"/>
                  </a:lnTo>
                  <a:lnTo>
                    <a:pt x="68013" y="16837"/>
                  </a:lnTo>
                  <a:lnTo>
                    <a:pt x="44412" y="44150"/>
                  </a:lnTo>
                  <a:lnTo>
                    <a:pt x="23771" y="82529"/>
                  </a:lnTo>
                  <a:lnTo>
                    <a:pt x="8843" y="144187"/>
                  </a:lnTo>
                  <a:lnTo>
                    <a:pt x="5547" y="207362"/>
                  </a:lnTo>
                  <a:lnTo>
                    <a:pt x="0" y="266591"/>
                  </a:lnTo>
                  <a:lnTo>
                    <a:pt x="6921" y="290828"/>
                  </a:lnTo>
                  <a:lnTo>
                    <a:pt x="20915" y="310180"/>
                  </a:lnTo>
                  <a:lnTo>
                    <a:pt x="29560" y="318615"/>
                  </a:lnTo>
                  <a:lnTo>
                    <a:pt x="51644" y="327988"/>
                  </a:lnTo>
                  <a:lnTo>
                    <a:pt x="75887" y="330984"/>
                  </a:lnTo>
                  <a:lnTo>
                    <a:pt x="130742" y="320394"/>
                  </a:lnTo>
                  <a:lnTo>
                    <a:pt x="156975" y="305019"/>
                  </a:lnTo>
                  <a:lnTo>
                    <a:pt x="197082" y="275120"/>
                  </a:lnTo>
                  <a:lnTo>
                    <a:pt x="206666" y="270676"/>
                  </a:lnTo>
                  <a:lnTo>
                    <a:pt x="220435" y="253260"/>
                  </a:lnTo>
                  <a:lnTo>
                    <a:pt x="236363" y="219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2811108" y="2137285"/>
            <a:ext cx="0" cy="16213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2967952" y="2137285"/>
            <a:ext cx="756942" cy="834167"/>
            <a:chOff x="2967952" y="2137285"/>
            <a:chExt cx="756942" cy="834167"/>
          </a:xfrm>
        </p:grpSpPr>
        <p:sp>
          <p:nvSpPr>
            <p:cNvPr id="59" name="Freeform 58"/>
            <p:cNvSpPr/>
            <p:nvPr/>
          </p:nvSpPr>
          <p:spPr>
            <a:xfrm>
              <a:off x="2967952" y="2663709"/>
              <a:ext cx="357449" cy="307743"/>
            </a:xfrm>
            <a:custGeom>
              <a:avLst/>
              <a:gdLst/>
              <a:ahLst/>
              <a:cxnLst/>
              <a:rect l="0" t="0" r="0" b="0"/>
              <a:pathLst>
                <a:path w="357449" h="307743">
                  <a:moveTo>
                    <a:pt x="1084" y="0"/>
                  </a:moveTo>
                  <a:lnTo>
                    <a:pt x="1084" y="48931"/>
                  </a:lnTo>
                  <a:lnTo>
                    <a:pt x="4203" y="96777"/>
                  </a:lnTo>
                  <a:lnTo>
                    <a:pt x="10149" y="159757"/>
                  </a:lnTo>
                  <a:lnTo>
                    <a:pt x="4723" y="182527"/>
                  </a:lnTo>
                  <a:lnTo>
                    <a:pt x="0" y="191875"/>
                  </a:lnTo>
                  <a:lnTo>
                    <a:pt x="993" y="214740"/>
                  </a:lnTo>
                  <a:lnTo>
                    <a:pt x="9232" y="238160"/>
                  </a:lnTo>
                  <a:lnTo>
                    <a:pt x="40299" y="279772"/>
                  </a:lnTo>
                  <a:lnTo>
                    <a:pt x="48285" y="283611"/>
                  </a:lnTo>
                  <a:lnTo>
                    <a:pt x="66516" y="284757"/>
                  </a:lnTo>
                  <a:lnTo>
                    <a:pt x="83197" y="278247"/>
                  </a:lnTo>
                  <a:lnTo>
                    <a:pt x="118559" y="249415"/>
                  </a:lnTo>
                  <a:lnTo>
                    <a:pt x="169249" y="186029"/>
                  </a:lnTo>
                  <a:lnTo>
                    <a:pt x="180329" y="166908"/>
                  </a:lnTo>
                  <a:lnTo>
                    <a:pt x="189738" y="111565"/>
                  </a:lnTo>
                  <a:lnTo>
                    <a:pt x="195285" y="87019"/>
                  </a:lnTo>
                  <a:lnTo>
                    <a:pt x="197231" y="84919"/>
                  </a:lnTo>
                  <a:lnTo>
                    <a:pt x="206202" y="138536"/>
                  </a:lnTo>
                  <a:lnTo>
                    <a:pt x="202992" y="167637"/>
                  </a:lnTo>
                  <a:lnTo>
                    <a:pt x="197275" y="194998"/>
                  </a:lnTo>
                  <a:lnTo>
                    <a:pt x="198634" y="218857"/>
                  </a:lnTo>
                  <a:lnTo>
                    <a:pt x="220584" y="273446"/>
                  </a:lnTo>
                  <a:lnTo>
                    <a:pt x="224626" y="284073"/>
                  </a:lnTo>
                  <a:lnTo>
                    <a:pt x="238476" y="299000"/>
                  </a:lnTo>
                  <a:lnTo>
                    <a:pt x="247083" y="304619"/>
                  </a:lnTo>
                  <a:lnTo>
                    <a:pt x="266005" y="307742"/>
                  </a:lnTo>
                  <a:lnTo>
                    <a:pt x="275964" y="306937"/>
                  </a:lnTo>
                  <a:lnTo>
                    <a:pt x="293269" y="296684"/>
                  </a:lnTo>
                  <a:lnTo>
                    <a:pt x="307589" y="280429"/>
                  </a:lnTo>
                  <a:lnTo>
                    <a:pt x="326313" y="238277"/>
                  </a:lnTo>
                  <a:lnTo>
                    <a:pt x="350929" y="178691"/>
                  </a:lnTo>
                  <a:lnTo>
                    <a:pt x="357448" y="125591"/>
                  </a:lnTo>
                  <a:lnTo>
                    <a:pt x="355458" y="87125"/>
                  </a:lnTo>
                  <a:lnTo>
                    <a:pt x="340799" y="27551"/>
                  </a:lnTo>
                  <a:lnTo>
                    <a:pt x="33799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19014" y="2642653"/>
              <a:ext cx="23805" cy="315855"/>
            </a:xfrm>
            <a:custGeom>
              <a:avLst/>
              <a:gdLst/>
              <a:ahLst/>
              <a:cxnLst/>
              <a:rect l="0" t="0" r="0" b="0"/>
              <a:pathLst>
                <a:path w="23805" h="315855">
                  <a:moveTo>
                    <a:pt x="23804" y="0"/>
                  </a:moveTo>
                  <a:lnTo>
                    <a:pt x="16568" y="27556"/>
                  </a:lnTo>
                  <a:lnTo>
                    <a:pt x="13926" y="86898"/>
                  </a:lnTo>
                  <a:lnTo>
                    <a:pt x="13468" y="137661"/>
                  </a:lnTo>
                  <a:lnTo>
                    <a:pt x="11021" y="169977"/>
                  </a:lnTo>
                  <a:lnTo>
                    <a:pt x="0" y="207901"/>
                  </a:lnTo>
                  <a:lnTo>
                    <a:pt x="4977" y="255276"/>
                  </a:lnTo>
                  <a:lnTo>
                    <a:pt x="13276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21761" y="2411026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70621" y="2189927"/>
              <a:ext cx="30126" cy="705410"/>
            </a:xfrm>
            <a:custGeom>
              <a:avLst/>
              <a:gdLst/>
              <a:ahLst/>
              <a:cxnLst/>
              <a:rect l="0" t="0" r="0" b="0"/>
              <a:pathLst>
                <a:path w="30126" h="705410">
                  <a:moveTo>
                    <a:pt x="19596" y="0"/>
                  </a:moveTo>
                  <a:lnTo>
                    <a:pt x="19596" y="48931"/>
                  </a:lnTo>
                  <a:lnTo>
                    <a:pt x="19596" y="108061"/>
                  </a:lnTo>
                  <a:lnTo>
                    <a:pt x="14007" y="156280"/>
                  </a:lnTo>
                  <a:lnTo>
                    <a:pt x="10531" y="213202"/>
                  </a:lnTo>
                  <a:lnTo>
                    <a:pt x="9501" y="274521"/>
                  </a:lnTo>
                  <a:lnTo>
                    <a:pt x="9196" y="331554"/>
                  </a:lnTo>
                  <a:lnTo>
                    <a:pt x="3517" y="391086"/>
                  </a:lnTo>
                  <a:lnTo>
                    <a:pt x="14" y="442001"/>
                  </a:lnTo>
                  <a:lnTo>
                    <a:pt x="0" y="501126"/>
                  </a:lnTo>
                  <a:lnTo>
                    <a:pt x="10049" y="557866"/>
                  </a:lnTo>
                  <a:lnTo>
                    <a:pt x="17710" y="614134"/>
                  </a:lnTo>
                  <a:lnTo>
                    <a:pt x="14134" y="672896"/>
                  </a:lnTo>
                  <a:lnTo>
                    <a:pt x="18339" y="690959"/>
                  </a:lnTo>
                  <a:lnTo>
                    <a:pt x="21097" y="695776"/>
                  </a:lnTo>
                  <a:lnTo>
                    <a:pt x="30125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00817" y="2137285"/>
              <a:ext cx="24077" cy="789638"/>
            </a:xfrm>
            <a:custGeom>
              <a:avLst/>
              <a:gdLst/>
              <a:ahLst/>
              <a:cxnLst/>
              <a:rect l="0" t="0" r="0" b="0"/>
              <a:pathLst>
                <a:path w="24077" h="789638">
                  <a:moveTo>
                    <a:pt x="15742" y="0"/>
                  </a:moveTo>
                  <a:lnTo>
                    <a:pt x="24076" y="37477"/>
                  </a:lnTo>
                  <a:lnTo>
                    <a:pt x="22501" y="75445"/>
                  </a:lnTo>
                  <a:lnTo>
                    <a:pt x="17077" y="130196"/>
                  </a:lnTo>
                  <a:lnTo>
                    <a:pt x="16006" y="186071"/>
                  </a:lnTo>
                  <a:lnTo>
                    <a:pt x="15794" y="245288"/>
                  </a:lnTo>
                  <a:lnTo>
                    <a:pt x="15758" y="295726"/>
                  </a:lnTo>
                  <a:lnTo>
                    <a:pt x="12627" y="347715"/>
                  </a:lnTo>
                  <a:lnTo>
                    <a:pt x="7410" y="397044"/>
                  </a:lnTo>
                  <a:lnTo>
                    <a:pt x="5864" y="444416"/>
                  </a:lnTo>
                  <a:lnTo>
                    <a:pt x="5342" y="507236"/>
                  </a:lnTo>
                  <a:lnTo>
                    <a:pt x="5239" y="564705"/>
                  </a:lnTo>
                  <a:lnTo>
                    <a:pt x="5219" y="621117"/>
                  </a:lnTo>
                  <a:lnTo>
                    <a:pt x="5214" y="677320"/>
                  </a:lnTo>
                  <a:lnTo>
                    <a:pt x="0" y="736069"/>
                  </a:lnTo>
                  <a:lnTo>
                    <a:pt x="5214" y="78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900483" y="2232041"/>
            <a:ext cx="374088" cy="705410"/>
            <a:chOff x="3900483" y="2232041"/>
            <a:chExt cx="374088" cy="705410"/>
          </a:xfrm>
        </p:grpSpPr>
        <p:sp>
          <p:nvSpPr>
            <p:cNvPr id="65" name="Freeform 64"/>
            <p:cNvSpPr/>
            <p:nvPr/>
          </p:nvSpPr>
          <p:spPr>
            <a:xfrm>
              <a:off x="3900483" y="2232041"/>
              <a:ext cx="193292" cy="705410"/>
            </a:xfrm>
            <a:custGeom>
              <a:avLst/>
              <a:gdLst/>
              <a:ahLst/>
              <a:cxnLst/>
              <a:rect l="0" t="0" r="0" b="0"/>
              <a:pathLst>
                <a:path w="193292" h="705410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32557" y="149771"/>
                  </a:lnTo>
                  <a:lnTo>
                    <a:pt x="39382" y="209305"/>
                  </a:lnTo>
                  <a:lnTo>
                    <a:pt x="51649" y="266472"/>
                  </a:lnTo>
                  <a:lnTo>
                    <a:pt x="56932" y="322825"/>
                  </a:lnTo>
                  <a:lnTo>
                    <a:pt x="57975" y="379016"/>
                  </a:lnTo>
                  <a:lnTo>
                    <a:pt x="63770" y="440765"/>
                  </a:lnTo>
                  <a:lnTo>
                    <a:pt x="67282" y="491946"/>
                  </a:lnTo>
                  <a:lnTo>
                    <a:pt x="68322" y="544155"/>
                  </a:lnTo>
                  <a:lnTo>
                    <a:pt x="74739" y="597388"/>
                  </a:lnTo>
                  <a:lnTo>
                    <a:pt x="72222" y="623880"/>
                  </a:lnTo>
                  <a:lnTo>
                    <a:pt x="73407" y="622981"/>
                  </a:lnTo>
                  <a:lnTo>
                    <a:pt x="75368" y="618871"/>
                  </a:lnTo>
                  <a:lnTo>
                    <a:pt x="74427" y="604947"/>
                  </a:lnTo>
                  <a:lnTo>
                    <a:pt x="69506" y="547684"/>
                  </a:lnTo>
                  <a:lnTo>
                    <a:pt x="71321" y="501008"/>
                  </a:lnTo>
                  <a:lnTo>
                    <a:pt x="88590" y="445842"/>
                  </a:lnTo>
                  <a:lnTo>
                    <a:pt x="109202" y="400803"/>
                  </a:lnTo>
                  <a:lnTo>
                    <a:pt x="134555" y="374300"/>
                  </a:lnTo>
                  <a:lnTo>
                    <a:pt x="144209" y="371196"/>
                  </a:lnTo>
                  <a:lnTo>
                    <a:pt x="164294" y="373986"/>
                  </a:lnTo>
                  <a:lnTo>
                    <a:pt x="172224" y="380345"/>
                  </a:lnTo>
                  <a:lnTo>
                    <a:pt x="184154" y="399889"/>
                  </a:lnTo>
                  <a:lnTo>
                    <a:pt x="192940" y="458970"/>
                  </a:lnTo>
                  <a:lnTo>
                    <a:pt x="193291" y="508518"/>
                  </a:lnTo>
                  <a:lnTo>
                    <a:pt x="183523" y="570894"/>
                  </a:lnTo>
                  <a:lnTo>
                    <a:pt x="175918" y="601171"/>
                  </a:lnTo>
                  <a:lnTo>
                    <a:pt x="145734" y="662372"/>
                  </a:lnTo>
                  <a:lnTo>
                    <a:pt x="133776" y="678872"/>
                  </a:lnTo>
                  <a:lnTo>
                    <a:pt x="108301" y="695727"/>
                  </a:lnTo>
                  <a:lnTo>
                    <a:pt x="68760" y="7054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18462" y="2619575"/>
              <a:ext cx="156109" cy="278634"/>
            </a:xfrm>
            <a:custGeom>
              <a:avLst/>
              <a:gdLst/>
              <a:ahLst/>
              <a:cxnLst/>
              <a:rect l="0" t="0" r="0" b="0"/>
              <a:pathLst>
                <a:path w="156109" h="278634">
                  <a:moveTo>
                    <a:pt x="19237" y="170476"/>
                  </a:moveTo>
                  <a:lnTo>
                    <a:pt x="39481" y="126514"/>
                  </a:lnTo>
                  <a:lnTo>
                    <a:pt x="84906" y="71343"/>
                  </a:lnTo>
                  <a:lnTo>
                    <a:pt x="106379" y="22501"/>
                  </a:lnTo>
                  <a:lnTo>
                    <a:pt x="105408" y="14504"/>
                  </a:lnTo>
                  <a:lnTo>
                    <a:pt x="101250" y="8003"/>
                  </a:lnTo>
                  <a:lnTo>
                    <a:pt x="94970" y="2500"/>
                  </a:lnTo>
                  <a:lnTo>
                    <a:pt x="87273" y="0"/>
                  </a:lnTo>
                  <a:lnTo>
                    <a:pt x="69363" y="343"/>
                  </a:lnTo>
                  <a:lnTo>
                    <a:pt x="52823" y="7514"/>
                  </a:lnTo>
                  <a:lnTo>
                    <a:pt x="37674" y="19670"/>
                  </a:lnTo>
                  <a:lnTo>
                    <a:pt x="17161" y="46244"/>
                  </a:lnTo>
                  <a:lnTo>
                    <a:pt x="7396" y="66129"/>
                  </a:lnTo>
                  <a:lnTo>
                    <a:pt x="0" y="123132"/>
                  </a:lnTo>
                  <a:lnTo>
                    <a:pt x="1659" y="177545"/>
                  </a:lnTo>
                  <a:lnTo>
                    <a:pt x="17356" y="239258"/>
                  </a:lnTo>
                  <a:lnTo>
                    <a:pt x="28539" y="257978"/>
                  </a:lnTo>
                  <a:lnTo>
                    <a:pt x="44429" y="270977"/>
                  </a:lnTo>
                  <a:lnTo>
                    <a:pt x="53579" y="276081"/>
                  </a:lnTo>
                  <a:lnTo>
                    <a:pt x="73105" y="278633"/>
                  </a:lnTo>
                  <a:lnTo>
                    <a:pt x="93481" y="274698"/>
                  </a:lnTo>
                  <a:lnTo>
                    <a:pt x="123514" y="259329"/>
                  </a:lnTo>
                  <a:lnTo>
                    <a:pt x="145410" y="241127"/>
                  </a:lnTo>
                  <a:lnTo>
                    <a:pt x="156108" y="223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4074528" y="2916393"/>
            <a:ext cx="48431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4158756" y="2126756"/>
            <a:ext cx="389555" cy="8001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flipV="1">
            <a:off x="4590425" y="2189927"/>
            <a:ext cx="715937" cy="69488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4579896" y="2884808"/>
            <a:ext cx="642238" cy="6527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V="1">
            <a:off x="5285306" y="2116227"/>
            <a:ext cx="1600331" cy="9475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flipV="1">
            <a:off x="5201077" y="3327005"/>
            <a:ext cx="1800373" cy="1684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5948601" y="3358590"/>
            <a:ext cx="190500" cy="1579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5264248" y="2221513"/>
            <a:ext cx="42115" cy="1084436"/>
            <a:chOff x="5264248" y="2221513"/>
            <a:chExt cx="42115" cy="1084436"/>
          </a:xfrm>
        </p:grpSpPr>
        <p:sp>
          <p:nvSpPr>
            <p:cNvPr id="75" name="Freeform 74"/>
            <p:cNvSpPr/>
            <p:nvPr/>
          </p:nvSpPr>
          <p:spPr>
            <a:xfrm>
              <a:off x="5285306" y="2221513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0" y="58616"/>
                  </a:lnTo>
                  <a:lnTo>
                    <a:pt x="8333" y="115213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85306" y="2516310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21056" y="0"/>
                  </a:moveTo>
                  <a:lnTo>
                    <a:pt x="12723" y="37479"/>
                  </a:lnTo>
                  <a:lnTo>
                    <a:pt x="5373" y="88902"/>
                  </a:lnTo>
                  <a:lnTo>
                    <a:pt x="707" y="1456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97297" y="2842694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5946" y="42692"/>
                  </a:lnTo>
                  <a:lnTo>
                    <a:pt x="0" y="89931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64248" y="3169077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42114" y="0"/>
                  </a:moveTo>
                  <a:lnTo>
                    <a:pt x="24156" y="55045"/>
                  </a:lnTo>
                  <a:lnTo>
                    <a:pt x="6965" y="11451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015264" y="2734372"/>
            <a:ext cx="218560" cy="469369"/>
            <a:chOff x="5015264" y="2734372"/>
            <a:chExt cx="218560" cy="469369"/>
          </a:xfrm>
        </p:grpSpPr>
        <p:sp>
          <p:nvSpPr>
            <p:cNvPr id="80" name="Freeform 79"/>
            <p:cNvSpPr/>
            <p:nvPr/>
          </p:nvSpPr>
          <p:spPr>
            <a:xfrm>
              <a:off x="5015264" y="3021678"/>
              <a:ext cx="214511" cy="182063"/>
            </a:xfrm>
            <a:custGeom>
              <a:avLst/>
              <a:gdLst/>
              <a:ahLst/>
              <a:cxnLst/>
              <a:rect l="0" t="0" r="0" b="0"/>
              <a:pathLst>
                <a:path w="214511" h="182063">
                  <a:moveTo>
                    <a:pt x="38415" y="0"/>
                  </a:moveTo>
                  <a:lnTo>
                    <a:pt x="9106" y="34898"/>
                  </a:lnTo>
                  <a:lnTo>
                    <a:pt x="1992" y="57235"/>
                  </a:lnTo>
                  <a:lnTo>
                    <a:pt x="0" y="81590"/>
                  </a:lnTo>
                  <a:lnTo>
                    <a:pt x="11288" y="136523"/>
                  </a:lnTo>
                  <a:lnTo>
                    <a:pt x="24019" y="154654"/>
                  </a:lnTo>
                  <a:lnTo>
                    <a:pt x="41375" y="169341"/>
                  </a:lnTo>
                  <a:lnTo>
                    <a:pt x="60787" y="179768"/>
                  </a:lnTo>
                  <a:lnTo>
                    <a:pt x="84233" y="182062"/>
                  </a:lnTo>
                  <a:lnTo>
                    <a:pt x="142801" y="170985"/>
                  </a:lnTo>
                  <a:lnTo>
                    <a:pt x="173849" y="159977"/>
                  </a:lnTo>
                  <a:lnTo>
                    <a:pt x="190634" y="148700"/>
                  </a:lnTo>
                  <a:lnTo>
                    <a:pt x="202774" y="132769"/>
                  </a:lnTo>
                  <a:lnTo>
                    <a:pt x="210899" y="112821"/>
                  </a:lnTo>
                  <a:lnTo>
                    <a:pt x="214510" y="88357"/>
                  </a:lnTo>
                  <a:lnTo>
                    <a:pt x="209876" y="68126"/>
                  </a:lnTo>
                  <a:lnTo>
                    <a:pt x="187837" y="30485"/>
                  </a:lnTo>
                  <a:lnTo>
                    <a:pt x="171505" y="16279"/>
                  </a:lnTo>
                  <a:lnTo>
                    <a:pt x="151378" y="7235"/>
                  </a:lnTo>
                  <a:lnTo>
                    <a:pt x="100329" y="1429"/>
                  </a:lnTo>
                  <a:lnTo>
                    <a:pt x="62219" y="3543"/>
                  </a:lnTo>
                  <a:lnTo>
                    <a:pt x="43145" y="8594"/>
                  </a:lnTo>
                  <a:lnTo>
                    <a:pt x="2788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25885" y="2734372"/>
              <a:ext cx="207939" cy="211902"/>
            </a:xfrm>
            <a:custGeom>
              <a:avLst/>
              <a:gdLst/>
              <a:ahLst/>
              <a:cxnLst/>
              <a:rect l="0" t="0" r="0" b="0"/>
              <a:pathLst>
                <a:path w="207939" h="211902">
                  <a:moveTo>
                    <a:pt x="143607" y="160964"/>
                  </a:moveTo>
                  <a:lnTo>
                    <a:pt x="149196" y="177732"/>
                  </a:lnTo>
                  <a:lnTo>
                    <a:pt x="161299" y="189084"/>
                  </a:lnTo>
                  <a:lnTo>
                    <a:pt x="179546" y="196859"/>
                  </a:lnTo>
                  <a:lnTo>
                    <a:pt x="203253" y="200314"/>
                  </a:lnTo>
                  <a:lnTo>
                    <a:pt x="207938" y="202405"/>
                  </a:lnTo>
                  <a:lnTo>
                    <a:pt x="207551" y="204970"/>
                  </a:lnTo>
                  <a:lnTo>
                    <a:pt x="203784" y="207849"/>
                  </a:lnTo>
                  <a:lnTo>
                    <a:pt x="176125" y="211901"/>
                  </a:lnTo>
                  <a:lnTo>
                    <a:pt x="119553" y="201930"/>
                  </a:lnTo>
                  <a:lnTo>
                    <a:pt x="61540" y="184210"/>
                  </a:lnTo>
                  <a:lnTo>
                    <a:pt x="44352" y="172855"/>
                  </a:lnTo>
                  <a:lnTo>
                    <a:pt x="32033" y="156891"/>
                  </a:lnTo>
                  <a:lnTo>
                    <a:pt x="4738" y="106616"/>
                  </a:lnTo>
                  <a:lnTo>
                    <a:pt x="0" y="81437"/>
                  </a:lnTo>
                  <a:lnTo>
                    <a:pt x="4132" y="57769"/>
                  </a:lnTo>
                  <a:lnTo>
                    <a:pt x="19613" y="27833"/>
                  </a:lnTo>
                  <a:lnTo>
                    <a:pt x="33517" y="12887"/>
                  </a:lnTo>
                  <a:lnTo>
                    <a:pt x="51394" y="2346"/>
                  </a:lnTo>
                  <a:lnTo>
                    <a:pt x="71038" y="0"/>
                  </a:lnTo>
                  <a:lnTo>
                    <a:pt x="133078" y="135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436797" y="1473989"/>
            <a:ext cx="1385455" cy="884944"/>
            <a:chOff x="5436797" y="1473989"/>
            <a:chExt cx="1385455" cy="884944"/>
          </a:xfrm>
        </p:grpSpPr>
        <p:sp>
          <p:nvSpPr>
            <p:cNvPr id="83" name="Freeform 82"/>
            <p:cNvSpPr/>
            <p:nvPr/>
          </p:nvSpPr>
          <p:spPr>
            <a:xfrm>
              <a:off x="5436797" y="1572974"/>
              <a:ext cx="305186" cy="551975"/>
            </a:xfrm>
            <a:custGeom>
              <a:avLst/>
              <a:gdLst/>
              <a:ahLst/>
              <a:cxnLst/>
              <a:rect l="0" t="0" r="0" b="0"/>
              <a:pathLst>
                <a:path w="305186" h="551975">
                  <a:moveTo>
                    <a:pt x="206477" y="48414"/>
                  </a:moveTo>
                  <a:lnTo>
                    <a:pt x="212067" y="31647"/>
                  </a:lnTo>
                  <a:lnTo>
                    <a:pt x="211373" y="24368"/>
                  </a:lnTo>
                  <a:lnTo>
                    <a:pt x="204364" y="10041"/>
                  </a:lnTo>
                  <a:lnTo>
                    <a:pt x="195710" y="5284"/>
                  </a:lnTo>
                  <a:lnTo>
                    <a:pt x="170496" y="0"/>
                  </a:lnTo>
                  <a:lnTo>
                    <a:pt x="146032" y="3890"/>
                  </a:lnTo>
                  <a:lnTo>
                    <a:pt x="83787" y="31936"/>
                  </a:lnTo>
                  <a:lnTo>
                    <a:pt x="33563" y="66102"/>
                  </a:lnTo>
                  <a:lnTo>
                    <a:pt x="10704" y="92649"/>
                  </a:lnTo>
                  <a:lnTo>
                    <a:pt x="2484" y="115647"/>
                  </a:lnTo>
                  <a:lnTo>
                    <a:pt x="0" y="140297"/>
                  </a:lnTo>
                  <a:lnTo>
                    <a:pt x="2796" y="162950"/>
                  </a:lnTo>
                  <a:lnTo>
                    <a:pt x="8688" y="172735"/>
                  </a:lnTo>
                  <a:lnTo>
                    <a:pt x="27714" y="189846"/>
                  </a:lnTo>
                  <a:lnTo>
                    <a:pt x="90683" y="225137"/>
                  </a:lnTo>
                  <a:lnTo>
                    <a:pt x="151642" y="253935"/>
                  </a:lnTo>
                  <a:lnTo>
                    <a:pt x="213694" y="292322"/>
                  </a:lnTo>
                  <a:lnTo>
                    <a:pt x="275010" y="339805"/>
                  </a:lnTo>
                  <a:lnTo>
                    <a:pt x="291644" y="366379"/>
                  </a:lnTo>
                  <a:lnTo>
                    <a:pt x="303982" y="396480"/>
                  </a:lnTo>
                  <a:lnTo>
                    <a:pt x="305185" y="417189"/>
                  </a:lnTo>
                  <a:lnTo>
                    <a:pt x="296425" y="459081"/>
                  </a:lnTo>
                  <a:lnTo>
                    <a:pt x="281222" y="485038"/>
                  </a:lnTo>
                  <a:lnTo>
                    <a:pt x="226702" y="529034"/>
                  </a:lnTo>
                  <a:lnTo>
                    <a:pt x="195702" y="544630"/>
                  </a:lnTo>
                  <a:lnTo>
                    <a:pt x="138145" y="551974"/>
                  </a:lnTo>
                  <a:lnTo>
                    <a:pt x="83622" y="550305"/>
                  </a:lnTo>
                  <a:lnTo>
                    <a:pt x="27493" y="54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59088" y="1863544"/>
              <a:ext cx="272997" cy="261858"/>
            </a:xfrm>
            <a:custGeom>
              <a:avLst/>
              <a:gdLst/>
              <a:ahLst/>
              <a:cxnLst/>
              <a:rect l="0" t="0" r="0" b="0"/>
              <a:pathLst>
                <a:path w="272997" h="261858">
                  <a:moveTo>
                    <a:pt x="0" y="21057"/>
                  </a:moveTo>
                  <a:lnTo>
                    <a:pt x="16788" y="76101"/>
                  </a:lnTo>
                  <a:lnTo>
                    <a:pt x="23333" y="127509"/>
                  </a:lnTo>
                  <a:lnTo>
                    <a:pt x="38904" y="188280"/>
                  </a:lnTo>
                  <a:lnTo>
                    <a:pt x="50391" y="219563"/>
                  </a:lnTo>
                  <a:lnTo>
                    <a:pt x="61781" y="236403"/>
                  </a:lnTo>
                  <a:lnTo>
                    <a:pt x="68093" y="239491"/>
                  </a:lnTo>
                  <a:lnTo>
                    <a:pt x="74641" y="239209"/>
                  </a:lnTo>
                  <a:lnTo>
                    <a:pt x="81346" y="236681"/>
                  </a:lnTo>
                  <a:lnTo>
                    <a:pt x="91916" y="221395"/>
                  </a:lnTo>
                  <a:lnTo>
                    <a:pt x="119165" y="160089"/>
                  </a:lnTo>
                  <a:lnTo>
                    <a:pt x="139897" y="96658"/>
                  </a:lnTo>
                  <a:lnTo>
                    <a:pt x="151983" y="61207"/>
                  </a:lnTo>
                  <a:lnTo>
                    <a:pt x="151771" y="93892"/>
                  </a:lnTo>
                  <a:lnTo>
                    <a:pt x="156711" y="150737"/>
                  </a:lnTo>
                  <a:lnTo>
                    <a:pt x="163157" y="187382"/>
                  </a:lnTo>
                  <a:lnTo>
                    <a:pt x="190663" y="241874"/>
                  </a:lnTo>
                  <a:lnTo>
                    <a:pt x="197299" y="252496"/>
                  </a:lnTo>
                  <a:lnTo>
                    <a:pt x="206402" y="258408"/>
                  </a:lnTo>
                  <a:lnTo>
                    <a:pt x="228994" y="261857"/>
                  </a:lnTo>
                  <a:lnTo>
                    <a:pt x="238061" y="258799"/>
                  </a:lnTo>
                  <a:lnTo>
                    <a:pt x="251254" y="246043"/>
                  </a:lnTo>
                  <a:lnTo>
                    <a:pt x="265258" y="207952"/>
                  </a:lnTo>
                  <a:lnTo>
                    <a:pt x="271227" y="159621"/>
                  </a:lnTo>
                  <a:lnTo>
                    <a:pt x="272996" y="108256"/>
                  </a:lnTo>
                  <a:lnTo>
                    <a:pt x="272424" y="4807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32048" y="1842487"/>
              <a:ext cx="16595" cy="242156"/>
            </a:xfrm>
            <a:custGeom>
              <a:avLst/>
              <a:gdLst/>
              <a:ahLst/>
              <a:cxnLst/>
              <a:rect l="0" t="0" r="0" b="0"/>
              <a:pathLst>
                <a:path w="16595" h="242156">
                  <a:moveTo>
                    <a:pt x="6066" y="0"/>
                  </a:moveTo>
                  <a:lnTo>
                    <a:pt x="0" y="33621"/>
                  </a:lnTo>
                  <a:lnTo>
                    <a:pt x="4521" y="85323"/>
                  </a:lnTo>
                  <a:lnTo>
                    <a:pt x="5761" y="140596"/>
                  </a:lnTo>
                  <a:lnTo>
                    <a:pt x="14359" y="202265"/>
                  </a:lnTo>
                  <a:lnTo>
                    <a:pt x="1659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38114" y="1663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24537" y="1525018"/>
              <a:ext cx="187319" cy="536260"/>
            </a:xfrm>
            <a:custGeom>
              <a:avLst/>
              <a:gdLst/>
              <a:ahLst/>
              <a:cxnLst/>
              <a:rect l="0" t="0" r="0" b="0"/>
              <a:pathLst>
                <a:path w="187319" h="536260">
                  <a:moveTo>
                    <a:pt x="8333" y="285883"/>
                  </a:moveTo>
                  <a:lnTo>
                    <a:pt x="0" y="323361"/>
                  </a:lnTo>
                  <a:lnTo>
                    <a:pt x="1575" y="358209"/>
                  </a:lnTo>
                  <a:lnTo>
                    <a:pt x="7443" y="420450"/>
                  </a:lnTo>
                  <a:lnTo>
                    <a:pt x="8158" y="475634"/>
                  </a:lnTo>
                  <a:lnTo>
                    <a:pt x="8310" y="536259"/>
                  </a:lnTo>
                  <a:lnTo>
                    <a:pt x="8331" y="478915"/>
                  </a:lnTo>
                  <a:lnTo>
                    <a:pt x="8333" y="422755"/>
                  </a:lnTo>
                  <a:lnTo>
                    <a:pt x="8333" y="366602"/>
                  </a:lnTo>
                  <a:lnTo>
                    <a:pt x="16666" y="304745"/>
                  </a:lnTo>
                  <a:lnTo>
                    <a:pt x="18428" y="250355"/>
                  </a:lnTo>
                  <a:lnTo>
                    <a:pt x="18776" y="187315"/>
                  </a:lnTo>
                  <a:lnTo>
                    <a:pt x="21964" y="131709"/>
                  </a:lnTo>
                  <a:lnTo>
                    <a:pt x="36818" y="68572"/>
                  </a:lnTo>
                  <a:lnTo>
                    <a:pt x="48229" y="35491"/>
                  </a:lnTo>
                  <a:lnTo>
                    <a:pt x="59599" y="18230"/>
                  </a:lnTo>
                  <a:lnTo>
                    <a:pt x="75572" y="5879"/>
                  </a:lnTo>
                  <a:lnTo>
                    <a:pt x="84745" y="948"/>
                  </a:lnTo>
                  <a:lnTo>
                    <a:pt x="93199" y="0"/>
                  </a:lnTo>
                  <a:lnTo>
                    <a:pt x="108833" y="5186"/>
                  </a:lnTo>
                  <a:lnTo>
                    <a:pt x="120460" y="18409"/>
                  </a:lnTo>
                  <a:lnTo>
                    <a:pt x="144880" y="75863"/>
                  </a:lnTo>
                  <a:lnTo>
                    <a:pt x="166232" y="138532"/>
                  </a:lnTo>
                  <a:lnTo>
                    <a:pt x="187318" y="201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32870" y="1842487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0" y="63171"/>
                  </a:moveTo>
                  <a:lnTo>
                    <a:pt x="53875" y="35659"/>
                  </a:lnTo>
                  <a:lnTo>
                    <a:pt x="114752" y="1408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75049" y="1473989"/>
              <a:ext cx="42092" cy="631711"/>
            </a:xfrm>
            <a:custGeom>
              <a:avLst/>
              <a:gdLst/>
              <a:ahLst/>
              <a:cxnLst/>
              <a:rect l="0" t="0" r="0" b="0"/>
              <a:pathLst>
                <a:path w="42092" h="631711">
                  <a:moveTo>
                    <a:pt x="31562" y="0"/>
                  </a:moveTo>
                  <a:lnTo>
                    <a:pt x="13604" y="56215"/>
                  </a:lnTo>
                  <a:lnTo>
                    <a:pt x="3015" y="117906"/>
                  </a:lnTo>
                  <a:lnTo>
                    <a:pt x="877" y="169076"/>
                  </a:lnTo>
                  <a:lnTo>
                    <a:pt x="243" y="224402"/>
                  </a:lnTo>
                  <a:lnTo>
                    <a:pt x="56" y="282129"/>
                  </a:lnTo>
                  <a:lnTo>
                    <a:pt x="0" y="336278"/>
                  </a:lnTo>
                  <a:lnTo>
                    <a:pt x="3103" y="389367"/>
                  </a:lnTo>
                  <a:lnTo>
                    <a:pt x="11431" y="439022"/>
                  </a:lnTo>
                  <a:lnTo>
                    <a:pt x="19137" y="497722"/>
                  </a:lnTo>
                  <a:lnTo>
                    <a:pt x="32236" y="557004"/>
                  </a:lnTo>
                  <a:lnTo>
                    <a:pt x="41226" y="620068"/>
                  </a:lnTo>
                  <a:lnTo>
                    <a:pt x="42091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80269" y="184248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0" y="21057"/>
                  </a:moveTo>
                  <a:lnTo>
                    <a:pt x="27556" y="13821"/>
                  </a:lnTo>
                  <a:lnTo>
                    <a:pt x="83779" y="11178"/>
                  </a:lnTo>
                  <a:lnTo>
                    <a:pt x="143614" y="337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59661" y="1484518"/>
              <a:ext cx="52236" cy="589597"/>
            </a:xfrm>
            <a:custGeom>
              <a:avLst/>
              <a:gdLst/>
              <a:ahLst/>
              <a:cxnLst/>
              <a:rect l="0" t="0" r="0" b="0"/>
              <a:pathLst>
                <a:path w="52236" h="589597">
                  <a:moveTo>
                    <a:pt x="52235" y="0"/>
                  </a:moveTo>
                  <a:lnTo>
                    <a:pt x="43902" y="37478"/>
                  </a:lnTo>
                  <a:lnTo>
                    <a:pt x="42141" y="94490"/>
                  </a:lnTo>
                  <a:lnTo>
                    <a:pt x="36246" y="150439"/>
                  </a:lnTo>
                  <a:lnTo>
                    <a:pt x="23774" y="210520"/>
                  </a:lnTo>
                  <a:lnTo>
                    <a:pt x="13516" y="266317"/>
                  </a:lnTo>
                  <a:lnTo>
                    <a:pt x="4238" y="326133"/>
                  </a:lnTo>
                  <a:lnTo>
                    <a:pt x="969" y="381421"/>
                  </a:lnTo>
                  <a:lnTo>
                    <a:pt x="0" y="433678"/>
                  </a:lnTo>
                  <a:lnTo>
                    <a:pt x="2793" y="490730"/>
                  </a:lnTo>
                  <a:lnTo>
                    <a:pt x="10326" y="554176"/>
                  </a:lnTo>
                  <a:lnTo>
                    <a:pt x="18264" y="586888"/>
                  </a:lnTo>
                  <a:lnTo>
                    <a:pt x="2065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45677" y="1906776"/>
              <a:ext cx="176575" cy="452157"/>
            </a:xfrm>
            <a:custGeom>
              <a:avLst/>
              <a:gdLst/>
              <a:ahLst/>
              <a:cxnLst/>
              <a:rect l="0" t="0" r="0" b="0"/>
              <a:pathLst>
                <a:path w="176575" h="452157">
                  <a:moveTo>
                    <a:pt x="8333" y="9410"/>
                  </a:moveTo>
                  <a:lnTo>
                    <a:pt x="0" y="46888"/>
                  </a:lnTo>
                  <a:lnTo>
                    <a:pt x="1120" y="70521"/>
                  </a:lnTo>
                  <a:lnTo>
                    <a:pt x="21652" y="124952"/>
                  </a:lnTo>
                  <a:lnTo>
                    <a:pt x="38276" y="151140"/>
                  </a:lnTo>
                  <a:lnTo>
                    <a:pt x="45843" y="155369"/>
                  </a:lnTo>
                  <a:lnTo>
                    <a:pt x="63609" y="156949"/>
                  </a:lnTo>
                  <a:lnTo>
                    <a:pt x="80083" y="150632"/>
                  </a:lnTo>
                  <a:lnTo>
                    <a:pt x="87752" y="145672"/>
                  </a:lnTo>
                  <a:lnTo>
                    <a:pt x="99392" y="130802"/>
                  </a:lnTo>
                  <a:lnTo>
                    <a:pt x="127386" y="80118"/>
                  </a:lnTo>
                  <a:lnTo>
                    <a:pt x="141337" y="21081"/>
                  </a:lnTo>
                  <a:lnTo>
                    <a:pt x="142626" y="6662"/>
                  </a:lnTo>
                  <a:lnTo>
                    <a:pt x="144655" y="559"/>
                  </a:lnTo>
                  <a:lnTo>
                    <a:pt x="147177" y="0"/>
                  </a:lnTo>
                  <a:lnTo>
                    <a:pt x="150029" y="3137"/>
                  </a:lnTo>
                  <a:lnTo>
                    <a:pt x="159632" y="29908"/>
                  </a:lnTo>
                  <a:lnTo>
                    <a:pt x="166121" y="86942"/>
                  </a:lnTo>
                  <a:lnTo>
                    <a:pt x="174336" y="143788"/>
                  </a:lnTo>
                  <a:lnTo>
                    <a:pt x="176062" y="201304"/>
                  </a:lnTo>
                  <a:lnTo>
                    <a:pt x="176574" y="259680"/>
                  </a:lnTo>
                  <a:lnTo>
                    <a:pt x="171158" y="320629"/>
                  </a:lnTo>
                  <a:lnTo>
                    <a:pt x="157653" y="373699"/>
                  </a:lnTo>
                  <a:lnTo>
                    <a:pt x="133668" y="416070"/>
                  </a:lnTo>
                  <a:lnTo>
                    <a:pt x="110200" y="439908"/>
                  </a:lnTo>
                  <a:lnTo>
                    <a:pt x="100811" y="447317"/>
                  </a:lnTo>
                  <a:lnTo>
                    <a:pt x="91042" y="451087"/>
                  </a:lnTo>
                  <a:lnTo>
                    <a:pt x="70830" y="452156"/>
                  </a:lnTo>
                  <a:lnTo>
                    <a:pt x="53266" y="445612"/>
                  </a:lnTo>
                  <a:lnTo>
                    <a:pt x="18861" y="420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453761" y="2884808"/>
            <a:ext cx="1062715" cy="782353"/>
            <a:chOff x="5453761" y="2884808"/>
            <a:chExt cx="1062715" cy="782353"/>
          </a:xfrm>
        </p:grpSpPr>
        <p:sp>
          <p:nvSpPr>
            <p:cNvPr id="94" name="Freeform 93"/>
            <p:cNvSpPr/>
            <p:nvPr/>
          </p:nvSpPr>
          <p:spPr>
            <a:xfrm>
              <a:off x="5453761" y="3005561"/>
              <a:ext cx="207555" cy="416201"/>
            </a:xfrm>
            <a:custGeom>
              <a:avLst/>
              <a:gdLst/>
              <a:ahLst/>
              <a:cxnLst/>
              <a:rect l="0" t="0" r="0" b="0"/>
              <a:pathLst>
                <a:path w="207555" h="416201">
                  <a:moveTo>
                    <a:pt x="136871" y="5589"/>
                  </a:moveTo>
                  <a:lnTo>
                    <a:pt x="120103" y="0"/>
                  </a:lnTo>
                  <a:lnTo>
                    <a:pt x="99393" y="3495"/>
                  </a:lnTo>
                  <a:lnTo>
                    <a:pt x="53559" y="24802"/>
                  </a:lnTo>
                  <a:lnTo>
                    <a:pt x="26918" y="44687"/>
                  </a:lnTo>
                  <a:lnTo>
                    <a:pt x="9796" y="70986"/>
                  </a:lnTo>
                  <a:lnTo>
                    <a:pt x="7473" y="90806"/>
                  </a:lnTo>
                  <a:lnTo>
                    <a:pt x="11511" y="110144"/>
                  </a:lnTo>
                  <a:lnTo>
                    <a:pt x="21104" y="126537"/>
                  </a:lnTo>
                  <a:lnTo>
                    <a:pt x="36286" y="138502"/>
                  </a:lnTo>
                  <a:lnTo>
                    <a:pt x="92083" y="159486"/>
                  </a:lnTo>
                  <a:lnTo>
                    <a:pt x="152637" y="183075"/>
                  </a:lnTo>
                  <a:lnTo>
                    <a:pt x="182356" y="202717"/>
                  </a:lnTo>
                  <a:lnTo>
                    <a:pt x="195301" y="219543"/>
                  </a:lnTo>
                  <a:lnTo>
                    <a:pt x="203784" y="239890"/>
                  </a:lnTo>
                  <a:lnTo>
                    <a:pt x="207554" y="264530"/>
                  </a:lnTo>
                  <a:lnTo>
                    <a:pt x="202991" y="284841"/>
                  </a:lnTo>
                  <a:lnTo>
                    <a:pt x="184148" y="312548"/>
                  </a:lnTo>
                  <a:lnTo>
                    <a:pt x="146340" y="347762"/>
                  </a:lnTo>
                  <a:lnTo>
                    <a:pt x="86284" y="384384"/>
                  </a:lnTo>
                  <a:lnTo>
                    <a:pt x="42520" y="407056"/>
                  </a:lnTo>
                  <a:lnTo>
                    <a:pt x="0" y="416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69271" y="2958507"/>
              <a:ext cx="152989" cy="473784"/>
            </a:xfrm>
            <a:custGeom>
              <a:avLst/>
              <a:gdLst/>
              <a:ahLst/>
              <a:cxnLst/>
              <a:rect l="0" t="0" r="0" b="0"/>
              <a:pathLst>
                <a:path w="152989" h="47378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4169"/>
                  </a:lnTo>
                  <a:lnTo>
                    <a:pt x="5385" y="143456"/>
                  </a:lnTo>
                  <a:lnTo>
                    <a:pt x="5528" y="200823"/>
                  </a:lnTo>
                  <a:lnTo>
                    <a:pt x="5571" y="255385"/>
                  </a:lnTo>
                  <a:lnTo>
                    <a:pt x="5583" y="308597"/>
                  </a:lnTo>
                  <a:lnTo>
                    <a:pt x="5587" y="360238"/>
                  </a:lnTo>
                  <a:lnTo>
                    <a:pt x="8708" y="420202"/>
                  </a:lnTo>
                  <a:lnTo>
                    <a:pt x="12825" y="439441"/>
                  </a:lnTo>
                  <a:lnTo>
                    <a:pt x="13922" y="438020"/>
                  </a:lnTo>
                  <a:lnTo>
                    <a:pt x="16998" y="382506"/>
                  </a:lnTo>
                  <a:lnTo>
                    <a:pt x="27513" y="326378"/>
                  </a:lnTo>
                  <a:lnTo>
                    <a:pt x="40551" y="287388"/>
                  </a:lnTo>
                  <a:lnTo>
                    <a:pt x="46444" y="275820"/>
                  </a:lnTo>
                  <a:lnTo>
                    <a:pt x="62351" y="259847"/>
                  </a:lnTo>
                  <a:lnTo>
                    <a:pt x="71506" y="253950"/>
                  </a:lnTo>
                  <a:lnTo>
                    <a:pt x="81119" y="253528"/>
                  </a:lnTo>
                  <a:lnTo>
                    <a:pt x="101159" y="262418"/>
                  </a:lnTo>
                  <a:lnTo>
                    <a:pt x="115525" y="278067"/>
                  </a:lnTo>
                  <a:lnTo>
                    <a:pt x="125809" y="299061"/>
                  </a:lnTo>
                  <a:lnTo>
                    <a:pt x="138824" y="357078"/>
                  </a:lnTo>
                  <a:lnTo>
                    <a:pt x="141741" y="413945"/>
                  </a:lnTo>
                  <a:lnTo>
                    <a:pt x="15298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06487" y="3189779"/>
              <a:ext cx="136871" cy="165775"/>
            </a:xfrm>
            <a:custGeom>
              <a:avLst/>
              <a:gdLst/>
              <a:ahLst/>
              <a:cxnLst/>
              <a:rect l="0" t="0" r="0" b="0"/>
              <a:pathLst>
                <a:path w="136871" h="165775">
                  <a:moveTo>
                    <a:pt x="0" y="105640"/>
                  </a:moveTo>
                  <a:lnTo>
                    <a:pt x="60873" y="62979"/>
                  </a:lnTo>
                  <a:lnTo>
                    <a:pt x="90793" y="29753"/>
                  </a:lnTo>
                  <a:lnTo>
                    <a:pt x="93284" y="21123"/>
                  </a:lnTo>
                  <a:lnTo>
                    <a:pt x="92605" y="13031"/>
                  </a:lnTo>
                  <a:lnTo>
                    <a:pt x="89812" y="5296"/>
                  </a:lnTo>
                  <a:lnTo>
                    <a:pt x="83271" y="1310"/>
                  </a:lnTo>
                  <a:lnTo>
                    <a:pt x="63525" y="0"/>
                  </a:lnTo>
                  <a:lnTo>
                    <a:pt x="45391" y="6436"/>
                  </a:lnTo>
                  <a:lnTo>
                    <a:pt x="37280" y="11428"/>
                  </a:lnTo>
                  <a:lnTo>
                    <a:pt x="25148" y="26333"/>
                  </a:lnTo>
                  <a:lnTo>
                    <a:pt x="7827" y="70087"/>
                  </a:lnTo>
                  <a:lnTo>
                    <a:pt x="7908" y="110054"/>
                  </a:lnTo>
                  <a:lnTo>
                    <a:pt x="18723" y="131389"/>
                  </a:lnTo>
                  <a:lnTo>
                    <a:pt x="35227" y="147500"/>
                  </a:lnTo>
                  <a:lnTo>
                    <a:pt x="54261" y="158560"/>
                  </a:lnTo>
                  <a:lnTo>
                    <a:pt x="90296" y="165774"/>
                  </a:lnTo>
                  <a:lnTo>
                    <a:pt x="110711" y="161222"/>
                  </a:lnTo>
                  <a:lnTo>
                    <a:pt x="136870" y="147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96060" y="2905865"/>
              <a:ext cx="31526" cy="431669"/>
            </a:xfrm>
            <a:custGeom>
              <a:avLst/>
              <a:gdLst/>
              <a:ahLst/>
              <a:cxnLst/>
              <a:rect l="0" t="0" r="0" b="0"/>
              <a:pathLst>
                <a:path w="31526" h="431669">
                  <a:moveTo>
                    <a:pt x="31525" y="0"/>
                  </a:moveTo>
                  <a:lnTo>
                    <a:pt x="14737" y="55045"/>
                  </a:lnTo>
                  <a:lnTo>
                    <a:pt x="11312" y="106453"/>
                  </a:lnTo>
                  <a:lnTo>
                    <a:pt x="5046" y="167257"/>
                  </a:lnTo>
                  <a:lnTo>
                    <a:pt x="949" y="228357"/>
                  </a:lnTo>
                  <a:lnTo>
                    <a:pt x="239" y="277191"/>
                  </a:lnTo>
                  <a:lnTo>
                    <a:pt x="0" y="336207"/>
                  </a:lnTo>
                  <a:lnTo>
                    <a:pt x="5541" y="392925"/>
                  </a:lnTo>
                  <a:lnTo>
                    <a:pt x="1046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33002" y="2884808"/>
              <a:ext cx="20926" cy="452726"/>
            </a:xfrm>
            <a:custGeom>
              <a:avLst/>
              <a:gdLst/>
              <a:ahLst/>
              <a:cxnLst/>
              <a:rect l="0" t="0" r="0" b="0"/>
              <a:pathLst>
                <a:path w="20926" h="452726">
                  <a:moveTo>
                    <a:pt x="20925" y="0"/>
                  </a:moveTo>
                  <a:lnTo>
                    <a:pt x="12592" y="37478"/>
                  </a:lnTo>
                  <a:lnTo>
                    <a:pt x="10830" y="88902"/>
                  </a:lnTo>
                  <a:lnTo>
                    <a:pt x="3247" y="151355"/>
                  </a:lnTo>
                  <a:lnTo>
                    <a:pt x="536" y="209965"/>
                  </a:lnTo>
                  <a:lnTo>
                    <a:pt x="0" y="266602"/>
                  </a:lnTo>
                  <a:lnTo>
                    <a:pt x="1064" y="328916"/>
                  </a:lnTo>
                  <a:lnTo>
                    <a:pt x="8207" y="380566"/>
                  </a:lnTo>
                  <a:lnTo>
                    <a:pt x="18537" y="442578"/>
                  </a:lnTo>
                  <a:lnTo>
                    <a:pt x="20925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74984" y="3168636"/>
              <a:ext cx="241492" cy="498525"/>
            </a:xfrm>
            <a:custGeom>
              <a:avLst/>
              <a:gdLst/>
              <a:ahLst/>
              <a:cxnLst/>
              <a:rect l="0" t="0" r="0" b="0"/>
              <a:pathLst>
                <a:path w="241492" h="498525">
                  <a:moveTo>
                    <a:pt x="63171" y="10970"/>
                  </a:moveTo>
                  <a:lnTo>
                    <a:pt x="57582" y="27737"/>
                  </a:lnTo>
                  <a:lnTo>
                    <a:pt x="57958" y="45328"/>
                  </a:lnTo>
                  <a:lnTo>
                    <a:pt x="63194" y="64845"/>
                  </a:lnTo>
                  <a:lnTo>
                    <a:pt x="73320" y="85217"/>
                  </a:lnTo>
                  <a:lnTo>
                    <a:pt x="81635" y="92054"/>
                  </a:lnTo>
                  <a:lnTo>
                    <a:pt x="103353" y="99650"/>
                  </a:lnTo>
                  <a:lnTo>
                    <a:pt x="113355" y="99335"/>
                  </a:lnTo>
                  <a:lnTo>
                    <a:pt x="130709" y="92747"/>
                  </a:lnTo>
                  <a:lnTo>
                    <a:pt x="143100" y="78901"/>
                  </a:lnTo>
                  <a:lnTo>
                    <a:pt x="160588" y="41416"/>
                  </a:lnTo>
                  <a:lnTo>
                    <a:pt x="168072" y="0"/>
                  </a:lnTo>
                  <a:lnTo>
                    <a:pt x="170540" y="147"/>
                  </a:lnTo>
                  <a:lnTo>
                    <a:pt x="207798" y="59888"/>
                  </a:lnTo>
                  <a:lnTo>
                    <a:pt x="222747" y="110862"/>
                  </a:lnTo>
                  <a:lnTo>
                    <a:pt x="234585" y="170419"/>
                  </a:lnTo>
                  <a:lnTo>
                    <a:pt x="239912" y="232519"/>
                  </a:lnTo>
                  <a:lnTo>
                    <a:pt x="241491" y="295373"/>
                  </a:lnTo>
                  <a:lnTo>
                    <a:pt x="233619" y="356617"/>
                  </a:lnTo>
                  <a:lnTo>
                    <a:pt x="217679" y="416374"/>
                  </a:lnTo>
                  <a:lnTo>
                    <a:pt x="192347" y="457077"/>
                  </a:lnTo>
                  <a:lnTo>
                    <a:pt x="166176" y="480322"/>
                  </a:lnTo>
                  <a:lnTo>
                    <a:pt x="136195" y="496437"/>
                  </a:lnTo>
                  <a:lnTo>
                    <a:pt x="115513" y="498524"/>
                  </a:lnTo>
                  <a:lnTo>
                    <a:pt x="73641" y="490332"/>
                  </a:lnTo>
                  <a:lnTo>
                    <a:pt x="32744" y="469043"/>
                  </a:lnTo>
                  <a:lnTo>
                    <a:pt x="0" y="442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1" name="Straight Connector 100"/>
          <p:cNvCxnSpPr/>
          <p:nvPr/>
        </p:nvCxnSpPr>
        <p:spPr>
          <a:xfrm>
            <a:off x="1308100" y="2971800"/>
            <a:ext cx="241892" cy="3669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/>
          <p:cNvCxnSpPr/>
          <p:nvPr/>
        </p:nvCxnSpPr>
        <p:spPr>
          <a:xfrm>
            <a:off x="1539463" y="3368461"/>
            <a:ext cx="694881" cy="421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/>
          <p:cNvCxnSpPr/>
          <p:nvPr/>
        </p:nvCxnSpPr>
        <p:spPr>
          <a:xfrm>
            <a:off x="1581577" y="3357932"/>
            <a:ext cx="263213" cy="7054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1950075" y="3368461"/>
            <a:ext cx="315855" cy="6106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524845" y="2973050"/>
            <a:ext cx="515897" cy="8738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/>
          <p:cNvGrpSpPr/>
          <p:nvPr/>
        </p:nvGrpSpPr>
        <p:grpSpPr>
          <a:xfrm>
            <a:off x="651187" y="3004635"/>
            <a:ext cx="347441" cy="631711"/>
            <a:chOff x="651187" y="3004635"/>
            <a:chExt cx="347441" cy="631711"/>
          </a:xfrm>
        </p:grpSpPr>
        <p:sp>
          <p:nvSpPr>
            <p:cNvPr id="106" name="Freeform 105"/>
            <p:cNvSpPr/>
            <p:nvPr/>
          </p:nvSpPr>
          <p:spPr>
            <a:xfrm>
              <a:off x="651187" y="3088863"/>
              <a:ext cx="242157" cy="178986"/>
            </a:xfrm>
            <a:custGeom>
              <a:avLst/>
              <a:gdLst/>
              <a:ahLst/>
              <a:cxnLst/>
              <a:rect l="0" t="0" r="0" b="0"/>
              <a:pathLst>
                <a:path w="242157" h="178986">
                  <a:moveTo>
                    <a:pt x="242156" y="0"/>
                  </a:moveTo>
                  <a:lnTo>
                    <a:pt x="218109" y="9576"/>
                  </a:lnTo>
                  <a:lnTo>
                    <a:pt x="155868" y="59898"/>
                  </a:lnTo>
                  <a:lnTo>
                    <a:pt x="100896" y="108809"/>
                  </a:lnTo>
                  <a:lnTo>
                    <a:pt x="39662" y="157929"/>
                  </a:lnTo>
                  <a:lnTo>
                    <a:pt x="16041" y="17274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30172" y="3004635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28681" y="53875"/>
                  </a:lnTo>
                  <a:lnTo>
                    <a:pt x="59806" y="115922"/>
                  </a:lnTo>
                  <a:lnTo>
                    <a:pt x="78710" y="154830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7001" y="3183620"/>
              <a:ext cx="231627" cy="178985"/>
            </a:xfrm>
            <a:custGeom>
              <a:avLst/>
              <a:gdLst/>
              <a:ahLst/>
              <a:cxnLst/>
              <a:rect l="0" t="0" r="0" b="0"/>
              <a:pathLst>
                <a:path w="231627" h="178985">
                  <a:moveTo>
                    <a:pt x="231626" y="0"/>
                  </a:moveTo>
                  <a:lnTo>
                    <a:pt x="213646" y="15641"/>
                  </a:lnTo>
                  <a:lnTo>
                    <a:pt x="152176" y="53455"/>
                  </a:lnTo>
                  <a:lnTo>
                    <a:pt x="103791" y="87844"/>
                  </a:lnTo>
                  <a:lnTo>
                    <a:pt x="45702" y="143893"/>
                  </a:lnTo>
                  <a:lnTo>
                    <a:pt x="8444" y="16753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9643" y="3278376"/>
              <a:ext cx="91691" cy="171728"/>
            </a:xfrm>
            <a:custGeom>
              <a:avLst/>
              <a:gdLst/>
              <a:ahLst/>
              <a:cxnLst/>
              <a:rect l="0" t="0" r="0" b="0"/>
              <a:pathLst>
                <a:path w="91691" h="171728">
                  <a:moveTo>
                    <a:pt x="21057" y="0"/>
                  </a:moveTo>
                  <a:lnTo>
                    <a:pt x="43414" y="0"/>
                  </a:lnTo>
                  <a:lnTo>
                    <a:pt x="60629" y="6239"/>
                  </a:lnTo>
                  <a:lnTo>
                    <a:pt x="68496" y="11179"/>
                  </a:lnTo>
                  <a:lnTo>
                    <a:pt x="80355" y="26025"/>
                  </a:lnTo>
                  <a:lnTo>
                    <a:pt x="88356" y="45492"/>
                  </a:lnTo>
                  <a:lnTo>
                    <a:pt x="91690" y="81590"/>
                  </a:lnTo>
                  <a:lnTo>
                    <a:pt x="88325" y="104113"/>
                  </a:lnTo>
                  <a:lnTo>
                    <a:pt x="79810" y="122702"/>
                  </a:lnTo>
                  <a:lnTo>
                    <a:pt x="55279" y="153699"/>
                  </a:lnTo>
                  <a:lnTo>
                    <a:pt x="29247" y="169673"/>
                  </a:lnTo>
                  <a:lnTo>
                    <a:pt x="21838" y="171607"/>
                  </a:lnTo>
                  <a:lnTo>
                    <a:pt x="15728" y="17172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03871" y="3409405"/>
              <a:ext cx="87433" cy="226941"/>
            </a:xfrm>
            <a:custGeom>
              <a:avLst/>
              <a:gdLst/>
              <a:ahLst/>
              <a:cxnLst/>
              <a:rect l="0" t="0" r="0" b="0"/>
              <a:pathLst>
                <a:path w="87433" h="226941">
                  <a:moveTo>
                    <a:pt x="0" y="37427"/>
                  </a:moveTo>
                  <a:lnTo>
                    <a:pt x="14572" y="80119"/>
                  </a:lnTo>
                  <a:lnTo>
                    <a:pt x="20243" y="90455"/>
                  </a:lnTo>
                  <a:lnTo>
                    <a:pt x="27534" y="96176"/>
                  </a:lnTo>
                  <a:lnTo>
                    <a:pt x="35903" y="98820"/>
                  </a:lnTo>
                  <a:lnTo>
                    <a:pt x="44992" y="99412"/>
                  </a:lnTo>
                  <a:lnTo>
                    <a:pt x="61331" y="93832"/>
                  </a:lnTo>
                  <a:lnTo>
                    <a:pt x="68963" y="89069"/>
                  </a:lnTo>
                  <a:lnTo>
                    <a:pt x="80563" y="74417"/>
                  </a:lnTo>
                  <a:lnTo>
                    <a:pt x="85294" y="65597"/>
                  </a:lnTo>
                  <a:lnTo>
                    <a:pt x="87432" y="46438"/>
                  </a:lnTo>
                  <a:lnTo>
                    <a:pt x="83312" y="27394"/>
                  </a:lnTo>
                  <a:lnTo>
                    <a:pt x="73682" y="11131"/>
                  </a:lnTo>
                  <a:lnTo>
                    <a:pt x="65499" y="5859"/>
                  </a:lnTo>
                  <a:lnTo>
                    <a:pt x="43929" y="0"/>
                  </a:lnTo>
                  <a:lnTo>
                    <a:pt x="33965" y="1948"/>
                  </a:lnTo>
                  <a:lnTo>
                    <a:pt x="16655" y="13470"/>
                  </a:lnTo>
                  <a:lnTo>
                    <a:pt x="7402" y="33408"/>
                  </a:lnTo>
                  <a:lnTo>
                    <a:pt x="1462" y="84337"/>
                  </a:lnTo>
                  <a:lnTo>
                    <a:pt x="8694" y="145522"/>
                  </a:lnTo>
                  <a:lnTo>
                    <a:pt x="19214" y="181370"/>
                  </a:lnTo>
                  <a:lnTo>
                    <a:pt x="36629" y="206159"/>
                  </a:lnTo>
                  <a:lnTo>
                    <a:pt x="63171" y="226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406924" y="2936792"/>
            <a:ext cx="977941" cy="971475"/>
            <a:chOff x="1406924" y="2936792"/>
            <a:chExt cx="977941" cy="971475"/>
          </a:xfrm>
        </p:grpSpPr>
        <p:sp>
          <p:nvSpPr>
            <p:cNvPr id="112" name="Freeform 111"/>
            <p:cNvSpPr/>
            <p:nvPr/>
          </p:nvSpPr>
          <p:spPr>
            <a:xfrm>
              <a:off x="1406924" y="2936792"/>
              <a:ext cx="90426" cy="126442"/>
            </a:xfrm>
            <a:custGeom>
              <a:avLst/>
              <a:gdLst/>
              <a:ahLst/>
              <a:cxnLst/>
              <a:rect l="0" t="0" r="0" b="0"/>
              <a:pathLst>
                <a:path w="90426" h="126442">
                  <a:moveTo>
                    <a:pt x="90425" y="0"/>
                  </a:moveTo>
                  <a:lnTo>
                    <a:pt x="68069" y="1"/>
                  </a:lnTo>
                  <a:lnTo>
                    <a:pt x="37398" y="11179"/>
                  </a:lnTo>
                  <a:lnTo>
                    <a:pt x="11673" y="29309"/>
                  </a:lnTo>
                  <a:lnTo>
                    <a:pt x="2782" y="48901"/>
                  </a:lnTo>
                  <a:lnTo>
                    <a:pt x="0" y="72037"/>
                  </a:lnTo>
                  <a:lnTo>
                    <a:pt x="2663" y="94018"/>
                  </a:lnTo>
                  <a:lnTo>
                    <a:pt x="10866" y="112366"/>
                  </a:lnTo>
                  <a:lnTo>
                    <a:pt x="16329" y="120534"/>
                  </a:lnTo>
                  <a:lnTo>
                    <a:pt x="24650" y="124810"/>
                  </a:lnTo>
                  <a:lnTo>
                    <a:pt x="46374" y="126441"/>
                  </a:lnTo>
                  <a:lnTo>
                    <a:pt x="55209" y="122899"/>
                  </a:lnTo>
                  <a:lnTo>
                    <a:pt x="68144" y="109604"/>
                  </a:lnTo>
                  <a:lnTo>
                    <a:pt x="82004" y="82388"/>
                  </a:lnTo>
                  <a:lnTo>
                    <a:pt x="83563" y="62354"/>
                  </a:lnTo>
                  <a:lnTo>
                    <a:pt x="79187" y="42921"/>
                  </a:lnTo>
                  <a:lnTo>
                    <a:pt x="5884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444707" y="3017658"/>
              <a:ext cx="192127" cy="98120"/>
            </a:xfrm>
            <a:custGeom>
              <a:avLst/>
              <a:gdLst/>
              <a:ahLst/>
              <a:cxnLst/>
              <a:rect l="0" t="0" r="0" b="0"/>
              <a:pathLst>
                <a:path w="192127" h="98120">
                  <a:moveTo>
                    <a:pt x="0" y="98119"/>
                  </a:moveTo>
                  <a:lnTo>
                    <a:pt x="9575" y="74072"/>
                  </a:lnTo>
                  <a:lnTo>
                    <a:pt x="59898" y="17421"/>
                  </a:lnTo>
                  <a:lnTo>
                    <a:pt x="86378" y="1939"/>
                  </a:lnTo>
                  <a:lnTo>
                    <a:pt x="109360" y="0"/>
                  </a:lnTo>
                  <a:lnTo>
                    <a:pt x="156653" y="8287"/>
                  </a:lnTo>
                  <a:lnTo>
                    <a:pt x="165266" y="13665"/>
                  </a:lnTo>
                  <a:lnTo>
                    <a:pt x="177957" y="28998"/>
                  </a:lnTo>
                  <a:lnTo>
                    <a:pt x="191678" y="57362"/>
                  </a:lnTo>
                  <a:lnTo>
                    <a:pt x="192126" y="66268"/>
                  </a:lnTo>
                  <a:lnTo>
                    <a:pt x="178984" y="98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76292" y="3052606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6789" y="55045"/>
                  </a:lnTo>
                  <a:lnTo>
                    <a:pt x="23334" y="100213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676527" y="3094720"/>
              <a:ext cx="10336" cy="231628"/>
            </a:xfrm>
            <a:custGeom>
              <a:avLst/>
              <a:gdLst/>
              <a:ahLst/>
              <a:cxnLst/>
              <a:rect l="0" t="0" r="0" b="0"/>
              <a:pathLst>
                <a:path w="10336" h="231628">
                  <a:moveTo>
                    <a:pt x="10335" y="0"/>
                  </a:moveTo>
                  <a:lnTo>
                    <a:pt x="7216" y="42691"/>
                  </a:lnTo>
                  <a:lnTo>
                    <a:pt x="783" y="104408"/>
                  </a:lnTo>
                  <a:lnTo>
                    <a:pt x="0" y="166549"/>
                  </a:lnTo>
                  <a:lnTo>
                    <a:pt x="2984" y="203766"/>
                  </a:lnTo>
                  <a:lnTo>
                    <a:pt x="1033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613163" y="318947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0" y="21057"/>
                  </a:moveTo>
                  <a:lnTo>
                    <a:pt x="58617" y="6403"/>
                  </a:lnTo>
                  <a:lnTo>
                    <a:pt x="120428" y="8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754973" y="3178948"/>
              <a:ext cx="89818" cy="115814"/>
            </a:xfrm>
            <a:custGeom>
              <a:avLst/>
              <a:gdLst/>
              <a:ahLst/>
              <a:cxnLst/>
              <a:rect l="0" t="0" r="0" b="0"/>
              <a:pathLst>
                <a:path w="89818" h="11581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0148" y="83312"/>
                  </a:lnTo>
                  <a:lnTo>
                    <a:pt x="14477" y="88297"/>
                  </a:lnTo>
                  <a:lnTo>
                    <a:pt x="19703" y="89280"/>
                  </a:lnTo>
                  <a:lnTo>
                    <a:pt x="25527" y="87596"/>
                  </a:lnTo>
                  <a:lnTo>
                    <a:pt x="30580" y="82964"/>
                  </a:lnTo>
                  <a:lnTo>
                    <a:pt x="39313" y="68458"/>
                  </a:lnTo>
                  <a:lnTo>
                    <a:pt x="47215" y="30333"/>
                  </a:lnTo>
                  <a:lnTo>
                    <a:pt x="49718" y="30751"/>
                  </a:lnTo>
                  <a:lnTo>
                    <a:pt x="55617" y="40573"/>
                  </a:lnTo>
                  <a:lnTo>
                    <a:pt x="79341" y="99572"/>
                  </a:lnTo>
                  <a:lnTo>
                    <a:pt x="8981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86904" y="3165218"/>
              <a:ext cx="52643" cy="142683"/>
            </a:xfrm>
            <a:custGeom>
              <a:avLst/>
              <a:gdLst/>
              <a:ahLst/>
              <a:cxnLst/>
              <a:rect l="0" t="0" r="0" b="0"/>
              <a:pathLst>
                <a:path w="52643" h="142683">
                  <a:moveTo>
                    <a:pt x="0" y="45315"/>
                  </a:moveTo>
                  <a:lnTo>
                    <a:pt x="9065" y="103932"/>
                  </a:lnTo>
                  <a:lnTo>
                    <a:pt x="16305" y="142682"/>
                  </a:lnTo>
                  <a:lnTo>
                    <a:pt x="15549" y="141812"/>
                  </a:lnTo>
                  <a:lnTo>
                    <a:pt x="13876" y="137722"/>
                  </a:lnTo>
                  <a:lnTo>
                    <a:pt x="10969" y="84809"/>
                  </a:lnTo>
                  <a:lnTo>
                    <a:pt x="16205" y="36349"/>
                  </a:lnTo>
                  <a:lnTo>
                    <a:pt x="25208" y="3664"/>
                  </a:lnTo>
                  <a:lnTo>
                    <a:pt x="29674" y="0"/>
                  </a:lnTo>
                  <a:lnTo>
                    <a:pt x="34990" y="1067"/>
                  </a:lnTo>
                  <a:lnTo>
                    <a:pt x="44797" y="9272"/>
                  </a:lnTo>
                  <a:lnTo>
                    <a:pt x="52642" y="24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02717" y="302102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6"/>
                  </a:lnTo>
                  <a:lnTo>
                    <a:pt x="1170" y="113960"/>
                  </a:lnTo>
                  <a:lnTo>
                    <a:pt x="8333" y="176885"/>
                  </a:lnTo>
                  <a:lnTo>
                    <a:pt x="15684" y="229132"/>
                  </a:lnTo>
                  <a:lnTo>
                    <a:pt x="20350" y="28915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939546" y="3200005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0" y="0"/>
                  </a:moveTo>
                  <a:lnTo>
                    <a:pt x="37479" y="8333"/>
                  </a:lnTo>
                  <a:lnTo>
                    <a:pt x="59941" y="838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76417" y="3031549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065" y="32452"/>
                  </a:lnTo>
                  <a:lnTo>
                    <a:pt x="1029" y="89931"/>
                  </a:lnTo>
                  <a:lnTo>
                    <a:pt x="11588" y="153002"/>
                  </a:lnTo>
                  <a:lnTo>
                    <a:pt x="19186" y="213106"/>
                  </a:lnTo>
                  <a:lnTo>
                    <a:pt x="23930" y="274783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150116" y="3197809"/>
              <a:ext cx="105286" cy="139067"/>
            </a:xfrm>
            <a:custGeom>
              <a:avLst/>
              <a:gdLst/>
              <a:ahLst/>
              <a:cxnLst/>
              <a:rect l="0" t="0" r="0" b="0"/>
              <a:pathLst>
                <a:path w="105286" h="139067">
                  <a:moveTo>
                    <a:pt x="0" y="65367"/>
                  </a:moveTo>
                  <a:lnTo>
                    <a:pt x="49498" y="15869"/>
                  </a:lnTo>
                  <a:lnTo>
                    <a:pt x="50546" y="10141"/>
                  </a:lnTo>
                  <a:lnTo>
                    <a:pt x="47736" y="5153"/>
                  </a:lnTo>
                  <a:lnTo>
                    <a:pt x="42352" y="658"/>
                  </a:lnTo>
                  <a:lnTo>
                    <a:pt x="36424" y="0"/>
                  </a:lnTo>
                  <a:lnTo>
                    <a:pt x="23597" y="5510"/>
                  </a:lnTo>
                  <a:lnTo>
                    <a:pt x="13217" y="18876"/>
                  </a:lnTo>
                  <a:lnTo>
                    <a:pt x="5875" y="37685"/>
                  </a:lnTo>
                  <a:lnTo>
                    <a:pt x="2611" y="61643"/>
                  </a:lnTo>
                  <a:lnTo>
                    <a:pt x="7400" y="81649"/>
                  </a:lnTo>
                  <a:lnTo>
                    <a:pt x="18496" y="98340"/>
                  </a:lnTo>
                  <a:lnTo>
                    <a:pt x="44475" y="119720"/>
                  </a:lnTo>
                  <a:lnTo>
                    <a:pt x="73229" y="132814"/>
                  </a:lnTo>
                  <a:lnTo>
                    <a:pt x="105285" y="139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639898" y="3455212"/>
              <a:ext cx="153191" cy="250162"/>
            </a:xfrm>
            <a:custGeom>
              <a:avLst/>
              <a:gdLst/>
              <a:ahLst/>
              <a:cxnLst/>
              <a:rect l="0" t="0" r="0" b="0"/>
              <a:pathLst>
                <a:path w="153191" h="250162">
                  <a:moveTo>
                    <a:pt x="68021" y="8005"/>
                  </a:moveTo>
                  <a:lnTo>
                    <a:pt x="43975" y="17581"/>
                  </a:lnTo>
                  <a:lnTo>
                    <a:pt x="2839" y="41819"/>
                  </a:lnTo>
                  <a:lnTo>
                    <a:pt x="0" y="42246"/>
                  </a:lnTo>
                  <a:lnTo>
                    <a:pt x="1617" y="40191"/>
                  </a:lnTo>
                  <a:lnTo>
                    <a:pt x="38783" y="14887"/>
                  </a:lnTo>
                  <a:lnTo>
                    <a:pt x="69886" y="3155"/>
                  </a:lnTo>
                  <a:lnTo>
                    <a:pt x="94977" y="0"/>
                  </a:lnTo>
                  <a:lnTo>
                    <a:pt x="115486" y="4838"/>
                  </a:lnTo>
                  <a:lnTo>
                    <a:pt x="124231" y="9403"/>
                  </a:lnTo>
                  <a:lnTo>
                    <a:pt x="130061" y="17126"/>
                  </a:lnTo>
                  <a:lnTo>
                    <a:pt x="136538" y="38185"/>
                  </a:lnTo>
                  <a:lnTo>
                    <a:pt x="134596" y="70760"/>
                  </a:lnTo>
                  <a:lnTo>
                    <a:pt x="126466" y="88929"/>
                  </a:lnTo>
                  <a:lnTo>
                    <a:pt x="102183" y="119657"/>
                  </a:lnTo>
                  <a:lnTo>
                    <a:pt x="73469" y="137511"/>
                  </a:lnTo>
                  <a:lnTo>
                    <a:pt x="75163" y="137626"/>
                  </a:lnTo>
                  <a:lnTo>
                    <a:pt x="112462" y="128713"/>
                  </a:lnTo>
                  <a:lnTo>
                    <a:pt x="132227" y="131063"/>
                  </a:lnTo>
                  <a:lnTo>
                    <a:pt x="140071" y="135668"/>
                  </a:lnTo>
                  <a:lnTo>
                    <a:pt x="151906" y="150142"/>
                  </a:lnTo>
                  <a:lnTo>
                    <a:pt x="153190" y="158915"/>
                  </a:lnTo>
                  <a:lnTo>
                    <a:pt x="148378" y="178022"/>
                  </a:lnTo>
                  <a:lnTo>
                    <a:pt x="126225" y="210478"/>
                  </a:lnTo>
                  <a:lnTo>
                    <a:pt x="105024" y="231124"/>
                  </a:lnTo>
                  <a:lnTo>
                    <a:pt x="78205" y="244000"/>
                  </a:lnTo>
                  <a:lnTo>
                    <a:pt x="46964" y="2501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28935" y="3652730"/>
              <a:ext cx="328302" cy="255537"/>
            </a:xfrm>
            <a:custGeom>
              <a:avLst/>
              <a:gdLst/>
              <a:ahLst/>
              <a:cxnLst/>
              <a:rect l="0" t="0" r="0" b="0"/>
              <a:pathLst>
                <a:path w="328302" h="255537">
                  <a:moveTo>
                    <a:pt x="294798" y="0"/>
                  </a:moveTo>
                  <a:lnTo>
                    <a:pt x="235205" y="49499"/>
                  </a:lnTo>
                  <a:lnTo>
                    <a:pt x="219689" y="75888"/>
                  </a:lnTo>
                  <a:lnTo>
                    <a:pt x="217742" y="95729"/>
                  </a:lnTo>
                  <a:lnTo>
                    <a:pt x="218861" y="105933"/>
                  </a:lnTo>
                  <a:lnTo>
                    <a:pt x="224286" y="111566"/>
                  </a:lnTo>
                  <a:lnTo>
                    <a:pt x="232582" y="114152"/>
                  </a:lnTo>
                  <a:lnTo>
                    <a:pt x="242792" y="114706"/>
                  </a:lnTo>
                  <a:lnTo>
                    <a:pt x="263495" y="109082"/>
                  </a:lnTo>
                  <a:lnTo>
                    <a:pt x="305382" y="91997"/>
                  </a:lnTo>
                  <a:lnTo>
                    <a:pt x="313552" y="92917"/>
                  </a:lnTo>
                  <a:lnTo>
                    <a:pt x="320169" y="97040"/>
                  </a:lnTo>
                  <a:lnTo>
                    <a:pt x="325750" y="103298"/>
                  </a:lnTo>
                  <a:lnTo>
                    <a:pt x="328301" y="110979"/>
                  </a:lnTo>
                  <a:lnTo>
                    <a:pt x="328015" y="128873"/>
                  </a:lnTo>
                  <a:lnTo>
                    <a:pt x="320869" y="145404"/>
                  </a:lnTo>
                  <a:lnTo>
                    <a:pt x="285993" y="205480"/>
                  </a:lnTo>
                  <a:lnTo>
                    <a:pt x="266193" y="227650"/>
                  </a:lnTo>
                  <a:lnTo>
                    <a:pt x="234330" y="243447"/>
                  </a:lnTo>
                  <a:lnTo>
                    <a:pt x="195253" y="255536"/>
                  </a:lnTo>
                  <a:lnTo>
                    <a:pt x="148450" y="255349"/>
                  </a:lnTo>
                  <a:lnTo>
                    <a:pt x="89808" y="244805"/>
                  </a:lnTo>
                  <a:lnTo>
                    <a:pt x="55466" y="233712"/>
                  </a:lnTo>
                  <a:lnTo>
                    <a:pt x="14872" y="202901"/>
                  </a:lnTo>
                  <a:lnTo>
                    <a:pt x="6610" y="18610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55997" y="3463217"/>
              <a:ext cx="101409" cy="178986"/>
            </a:xfrm>
            <a:custGeom>
              <a:avLst/>
              <a:gdLst/>
              <a:ahLst/>
              <a:cxnLst/>
              <a:rect l="0" t="0" r="0" b="0"/>
              <a:pathLst>
                <a:path w="101409" h="178986">
                  <a:moveTo>
                    <a:pt x="41477" y="0"/>
                  </a:moveTo>
                  <a:lnTo>
                    <a:pt x="31901" y="24047"/>
                  </a:lnTo>
                  <a:lnTo>
                    <a:pt x="0" y="61956"/>
                  </a:lnTo>
                  <a:lnTo>
                    <a:pt x="35132" y="33607"/>
                  </a:lnTo>
                  <a:lnTo>
                    <a:pt x="44266" y="29424"/>
                  </a:lnTo>
                  <a:lnTo>
                    <a:pt x="63773" y="27895"/>
                  </a:lnTo>
                  <a:lnTo>
                    <a:pt x="73889" y="29126"/>
                  </a:lnTo>
                  <a:lnTo>
                    <a:pt x="81802" y="33455"/>
                  </a:lnTo>
                  <a:lnTo>
                    <a:pt x="93714" y="47624"/>
                  </a:lnTo>
                  <a:lnTo>
                    <a:pt x="101408" y="80922"/>
                  </a:lnTo>
                  <a:lnTo>
                    <a:pt x="98099" y="114834"/>
                  </a:lnTo>
                  <a:lnTo>
                    <a:pt x="89649" y="133316"/>
                  </a:lnTo>
                  <a:lnTo>
                    <a:pt x="76925" y="149329"/>
                  </a:lnTo>
                  <a:lnTo>
                    <a:pt x="51200" y="169158"/>
                  </a:lnTo>
                  <a:lnTo>
                    <a:pt x="2042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50116" y="36527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174154" y="3595346"/>
              <a:ext cx="39134" cy="162670"/>
            </a:xfrm>
            <a:custGeom>
              <a:avLst/>
              <a:gdLst/>
              <a:ahLst/>
              <a:cxnLst/>
              <a:rect l="0" t="0" r="0" b="0"/>
              <a:pathLst>
                <a:path w="39134" h="162670">
                  <a:moveTo>
                    <a:pt x="18076" y="46856"/>
                  </a:moveTo>
                  <a:lnTo>
                    <a:pt x="23665" y="30088"/>
                  </a:lnTo>
                  <a:lnTo>
                    <a:pt x="23290" y="12497"/>
                  </a:lnTo>
                  <a:lnTo>
                    <a:pt x="21552" y="2893"/>
                  </a:lnTo>
                  <a:lnTo>
                    <a:pt x="19224" y="0"/>
                  </a:lnTo>
                  <a:lnTo>
                    <a:pt x="16501" y="1580"/>
                  </a:lnTo>
                  <a:lnTo>
                    <a:pt x="10357" y="13865"/>
                  </a:lnTo>
                  <a:lnTo>
                    <a:pt x="0" y="59880"/>
                  </a:lnTo>
                  <a:lnTo>
                    <a:pt x="1022" y="97118"/>
                  </a:lnTo>
                  <a:lnTo>
                    <a:pt x="6987" y="119497"/>
                  </a:lnTo>
                  <a:lnTo>
                    <a:pt x="22330" y="148318"/>
                  </a:lnTo>
                  <a:lnTo>
                    <a:pt x="39133" y="162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12069" y="3684316"/>
              <a:ext cx="172796" cy="223193"/>
            </a:xfrm>
            <a:custGeom>
              <a:avLst/>
              <a:gdLst/>
              <a:ahLst/>
              <a:cxnLst/>
              <a:rect l="0" t="0" r="0" b="0"/>
              <a:pathLst>
                <a:path w="172796" h="223193">
                  <a:moveTo>
                    <a:pt x="74918" y="0"/>
                  </a:moveTo>
                  <a:lnTo>
                    <a:pt x="25420" y="55087"/>
                  </a:lnTo>
                  <a:lnTo>
                    <a:pt x="4620" y="84952"/>
                  </a:lnTo>
                  <a:lnTo>
                    <a:pt x="0" y="105606"/>
                  </a:lnTo>
                  <a:lnTo>
                    <a:pt x="406" y="116028"/>
                  </a:lnTo>
                  <a:lnTo>
                    <a:pt x="7096" y="133846"/>
                  </a:lnTo>
                  <a:lnTo>
                    <a:pt x="12156" y="141873"/>
                  </a:lnTo>
                  <a:lnTo>
                    <a:pt x="27136" y="153912"/>
                  </a:lnTo>
                  <a:lnTo>
                    <a:pt x="36044" y="158760"/>
                  </a:lnTo>
                  <a:lnTo>
                    <a:pt x="55301" y="161027"/>
                  </a:lnTo>
                  <a:lnTo>
                    <a:pt x="65350" y="159993"/>
                  </a:lnTo>
                  <a:lnTo>
                    <a:pt x="82753" y="149487"/>
                  </a:lnTo>
                  <a:lnTo>
                    <a:pt x="90670" y="141772"/>
                  </a:lnTo>
                  <a:lnTo>
                    <a:pt x="93608" y="140138"/>
                  </a:lnTo>
                  <a:lnTo>
                    <a:pt x="93227" y="142558"/>
                  </a:lnTo>
                  <a:lnTo>
                    <a:pt x="62182" y="200990"/>
                  </a:lnTo>
                  <a:lnTo>
                    <a:pt x="62918" y="208863"/>
                  </a:lnTo>
                  <a:lnTo>
                    <a:pt x="66918" y="215281"/>
                  </a:lnTo>
                  <a:lnTo>
                    <a:pt x="73094" y="220729"/>
                  </a:lnTo>
                  <a:lnTo>
                    <a:pt x="80721" y="223192"/>
                  </a:lnTo>
                  <a:lnTo>
                    <a:pt x="98554" y="222809"/>
                  </a:lnTo>
                  <a:lnTo>
                    <a:pt x="128324" y="210427"/>
                  </a:lnTo>
                  <a:lnTo>
                    <a:pt x="153783" y="191940"/>
                  </a:lnTo>
                  <a:lnTo>
                    <a:pt x="170555" y="166055"/>
                  </a:lnTo>
                  <a:lnTo>
                    <a:pt x="172601" y="159836"/>
                  </a:lnTo>
                  <a:lnTo>
                    <a:pt x="172795" y="155691"/>
                  </a:lnTo>
                  <a:lnTo>
                    <a:pt x="169674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079105" y="12634"/>
            <a:ext cx="7591048" cy="905452"/>
            <a:chOff x="1079105" y="12634"/>
            <a:chExt cx="7591048" cy="905452"/>
          </a:xfrm>
        </p:grpSpPr>
        <p:sp>
          <p:nvSpPr>
            <p:cNvPr id="2" name="Freeform 1"/>
            <p:cNvSpPr/>
            <p:nvPr/>
          </p:nvSpPr>
          <p:spPr>
            <a:xfrm>
              <a:off x="1079105" y="138976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12997" y="169328"/>
                  </a:lnTo>
                  <a:lnTo>
                    <a:pt x="18669" y="225646"/>
                  </a:lnTo>
                  <a:lnTo>
                    <a:pt x="20585" y="286597"/>
                  </a:lnTo>
                  <a:lnTo>
                    <a:pt x="22133" y="346037"/>
                  </a:lnTo>
                  <a:lnTo>
                    <a:pt x="28265" y="401616"/>
                  </a:lnTo>
                  <a:lnTo>
                    <a:pt x="31771" y="453310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79146" y="117919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1170" y="148246"/>
                  </a:lnTo>
                  <a:lnTo>
                    <a:pt x="5589" y="194959"/>
                  </a:lnTo>
                  <a:lnTo>
                    <a:pt x="8333" y="239896"/>
                  </a:lnTo>
                  <a:lnTo>
                    <a:pt x="10723" y="283265"/>
                  </a:lnTo>
                  <a:lnTo>
                    <a:pt x="17475" y="345973"/>
                  </a:lnTo>
                  <a:lnTo>
                    <a:pt x="19996" y="400948"/>
                  </a:lnTo>
                  <a:lnTo>
                    <a:pt x="23967" y="458919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31747" y="433774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94179" y="3119"/>
                  </a:lnTo>
                  <a:lnTo>
                    <a:pt x="63000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5657" y="412717"/>
              <a:ext cx="152864" cy="195665"/>
            </a:xfrm>
            <a:custGeom>
              <a:avLst/>
              <a:gdLst/>
              <a:ahLst/>
              <a:cxnLst/>
              <a:rect l="0" t="0" r="0" b="0"/>
              <a:pathLst>
                <a:path w="152864" h="195665">
                  <a:moveTo>
                    <a:pt x="50360" y="10528"/>
                  </a:moveTo>
                  <a:lnTo>
                    <a:pt x="33592" y="16118"/>
                  </a:lnTo>
                  <a:lnTo>
                    <a:pt x="22240" y="28220"/>
                  </a:lnTo>
                  <a:lnTo>
                    <a:pt x="5421" y="64586"/>
                  </a:lnTo>
                  <a:lnTo>
                    <a:pt x="0" y="100765"/>
                  </a:lnTo>
                  <a:lnTo>
                    <a:pt x="3983" y="135531"/>
                  </a:lnTo>
                  <a:lnTo>
                    <a:pt x="12590" y="154213"/>
                  </a:lnTo>
                  <a:lnTo>
                    <a:pt x="25384" y="170314"/>
                  </a:lnTo>
                  <a:lnTo>
                    <a:pt x="42769" y="185270"/>
                  </a:lnTo>
                  <a:lnTo>
                    <a:pt x="65313" y="193476"/>
                  </a:lnTo>
                  <a:lnTo>
                    <a:pt x="77876" y="195664"/>
                  </a:lnTo>
                  <a:lnTo>
                    <a:pt x="98074" y="191857"/>
                  </a:lnTo>
                  <a:lnTo>
                    <a:pt x="122599" y="176560"/>
                  </a:lnTo>
                  <a:lnTo>
                    <a:pt x="136278" y="162699"/>
                  </a:lnTo>
                  <a:lnTo>
                    <a:pt x="146257" y="144840"/>
                  </a:lnTo>
                  <a:lnTo>
                    <a:pt x="152863" y="109466"/>
                  </a:lnTo>
                  <a:lnTo>
                    <a:pt x="149231" y="74938"/>
                  </a:lnTo>
                  <a:lnTo>
                    <a:pt x="140706" y="56312"/>
                  </a:lnTo>
                  <a:lnTo>
                    <a:pt x="116169" y="25291"/>
                  </a:lnTo>
                  <a:lnTo>
                    <a:pt x="90136" y="9313"/>
                  </a:lnTo>
                  <a:lnTo>
                    <a:pt x="503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3841" y="365214"/>
              <a:ext cx="333181" cy="224668"/>
            </a:xfrm>
            <a:custGeom>
              <a:avLst/>
              <a:gdLst/>
              <a:ahLst/>
              <a:cxnLst/>
              <a:rect l="0" t="0" r="0" b="0"/>
              <a:pathLst>
                <a:path w="333181" h="224668">
                  <a:moveTo>
                    <a:pt x="10103" y="100145"/>
                  </a:moveTo>
                  <a:lnTo>
                    <a:pt x="4514" y="116913"/>
                  </a:lnTo>
                  <a:lnTo>
                    <a:pt x="4889" y="134504"/>
                  </a:lnTo>
                  <a:lnTo>
                    <a:pt x="9417" y="193144"/>
                  </a:lnTo>
                  <a:lnTo>
                    <a:pt x="9798" y="220247"/>
                  </a:lnTo>
                  <a:lnTo>
                    <a:pt x="8730" y="224667"/>
                  </a:lnTo>
                  <a:lnTo>
                    <a:pt x="6848" y="222934"/>
                  </a:lnTo>
                  <a:lnTo>
                    <a:pt x="2807" y="208530"/>
                  </a:lnTo>
                  <a:lnTo>
                    <a:pt x="0" y="147838"/>
                  </a:lnTo>
                  <a:lnTo>
                    <a:pt x="1998" y="95181"/>
                  </a:lnTo>
                  <a:lnTo>
                    <a:pt x="10790" y="76102"/>
                  </a:lnTo>
                  <a:lnTo>
                    <a:pt x="16410" y="72418"/>
                  </a:lnTo>
                  <a:lnTo>
                    <a:pt x="22497" y="72302"/>
                  </a:lnTo>
                  <a:lnTo>
                    <a:pt x="35499" y="78412"/>
                  </a:lnTo>
                  <a:lnTo>
                    <a:pt x="49076" y="88926"/>
                  </a:lnTo>
                  <a:lnTo>
                    <a:pt x="64285" y="113589"/>
                  </a:lnTo>
                  <a:lnTo>
                    <a:pt x="77564" y="146345"/>
                  </a:lnTo>
                  <a:lnTo>
                    <a:pt x="74070" y="111992"/>
                  </a:lnTo>
                  <a:lnTo>
                    <a:pt x="79099" y="79479"/>
                  </a:lnTo>
                  <a:lnTo>
                    <a:pt x="93587" y="53208"/>
                  </a:lnTo>
                  <a:lnTo>
                    <a:pt x="100854" y="48966"/>
                  </a:lnTo>
                  <a:lnTo>
                    <a:pt x="118287" y="47373"/>
                  </a:lnTo>
                  <a:lnTo>
                    <a:pt x="125510" y="50926"/>
                  </a:lnTo>
                  <a:lnTo>
                    <a:pt x="136654" y="64232"/>
                  </a:lnTo>
                  <a:lnTo>
                    <a:pt x="160722" y="121746"/>
                  </a:lnTo>
                  <a:lnTo>
                    <a:pt x="171454" y="152949"/>
                  </a:lnTo>
                  <a:lnTo>
                    <a:pt x="176162" y="156405"/>
                  </a:lnTo>
                  <a:lnTo>
                    <a:pt x="181641" y="155199"/>
                  </a:lnTo>
                  <a:lnTo>
                    <a:pt x="203649" y="142973"/>
                  </a:lnTo>
                  <a:lnTo>
                    <a:pt x="263141" y="121265"/>
                  </a:lnTo>
                  <a:lnTo>
                    <a:pt x="304971" y="101588"/>
                  </a:lnTo>
                  <a:lnTo>
                    <a:pt x="319750" y="85578"/>
                  </a:lnTo>
                  <a:lnTo>
                    <a:pt x="329048" y="65595"/>
                  </a:lnTo>
                  <a:lnTo>
                    <a:pt x="333180" y="41116"/>
                  </a:lnTo>
                  <a:lnTo>
                    <a:pt x="328778" y="20877"/>
                  </a:lnTo>
                  <a:lnTo>
                    <a:pt x="324329" y="12205"/>
                  </a:lnTo>
                  <a:lnTo>
                    <a:pt x="316683" y="6423"/>
                  </a:lnTo>
                  <a:lnTo>
                    <a:pt x="295710" y="0"/>
                  </a:lnTo>
                  <a:lnTo>
                    <a:pt x="263183" y="1972"/>
                  </a:lnTo>
                  <a:lnTo>
                    <a:pt x="245026" y="10109"/>
                  </a:lnTo>
                  <a:lnTo>
                    <a:pt x="214305" y="34397"/>
                  </a:lnTo>
                  <a:lnTo>
                    <a:pt x="206145" y="54156"/>
                  </a:lnTo>
                  <a:lnTo>
                    <a:pt x="200906" y="104969"/>
                  </a:lnTo>
                  <a:lnTo>
                    <a:pt x="206428" y="129195"/>
                  </a:lnTo>
                  <a:lnTo>
                    <a:pt x="211177" y="140569"/>
                  </a:lnTo>
                  <a:lnTo>
                    <a:pt x="225811" y="156326"/>
                  </a:lnTo>
                  <a:lnTo>
                    <a:pt x="234627" y="162165"/>
                  </a:lnTo>
                  <a:lnTo>
                    <a:pt x="256900" y="165534"/>
                  </a:lnTo>
                  <a:lnTo>
                    <a:pt x="292628" y="163973"/>
                  </a:lnTo>
                  <a:lnTo>
                    <a:pt x="325958" y="163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9271" y="401581"/>
              <a:ext cx="205048" cy="411220"/>
            </a:xfrm>
            <a:custGeom>
              <a:avLst/>
              <a:gdLst/>
              <a:ahLst/>
              <a:cxnLst/>
              <a:rect l="0" t="0" r="0" b="0"/>
              <a:pathLst>
                <a:path w="205048" h="411220">
                  <a:moveTo>
                    <a:pt x="189512" y="105892"/>
                  </a:moveTo>
                  <a:lnTo>
                    <a:pt x="195578" y="73440"/>
                  </a:lnTo>
                  <a:lnTo>
                    <a:pt x="192988" y="52865"/>
                  </a:lnTo>
                  <a:lnTo>
                    <a:pt x="184818" y="35141"/>
                  </a:lnTo>
                  <a:lnTo>
                    <a:pt x="160509" y="4699"/>
                  </a:lnTo>
                  <a:lnTo>
                    <a:pt x="151460" y="995"/>
                  </a:lnTo>
                  <a:lnTo>
                    <a:pt x="128926" y="0"/>
                  </a:lnTo>
                  <a:lnTo>
                    <a:pt x="95522" y="6016"/>
                  </a:lnTo>
                  <a:lnTo>
                    <a:pt x="87078" y="11232"/>
                  </a:lnTo>
                  <a:lnTo>
                    <a:pt x="74576" y="26386"/>
                  </a:lnTo>
                  <a:lnTo>
                    <a:pt x="66550" y="60238"/>
                  </a:lnTo>
                  <a:lnTo>
                    <a:pt x="69761" y="94315"/>
                  </a:lnTo>
                  <a:lnTo>
                    <a:pt x="78188" y="112835"/>
                  </a:lnTo>
                  <a:lnTo>
                    <a:pt x="83711" y="121049"/>
                  </a:lnTo>
                  <a:lnTo>
                    <a:pt x="90902" y="125356"/>
                  </a:lnTo>
                  <a:lnTo>
                    <a:pt x="108251" y="127021"/>
                  </a:lnTo>
                  <a:lnTo>
                    <a:pt x="124540" y="120742"/>
                  </a:lnTo>
                  <a:lnTo>
                    <a:pt x="139579" y="108983"/>
                  </a:lnTo>
                  <a:lnTo>
                    <a:pt x="160029" y="82631"/>
                  </a:lnTo>
                  <a:lnTo>
                    <a:pt x="169780" y="62799"/>
                  </a:lnTo>
                  <a:lnTo>
                    <a:pt x="172848" y="60786"/>
                  </a:lnTo>
                  <a:lnTo>
                    <a:pt x="174893" y="64123"/>
                  </a:lnTo>
                  <a:lnTo>
                    <a:pt x="186851" y="115730"/>
                  </a:lnTo>
                  <a:lnTo>
                    <a:pt x="197089" y="169620"/>
                  </a:lnTo>
                  <a:lnTo>
                    <a:pt x="205047" y="225325"/>
                  </a:lnTo>
                  <a:lnTo>
                    <a:pt x="203344" y="272951"/>
                  </a:lnTo>
                  <a:lnTo>
                    <a:pt x="189841" y="312928"/>
                  </a:lnTo>
                  <a:lnTo>
                    <a:pt x="174451" y="329710"/>
                  </a:lnTo>
                  <a:lnTo>
                    <a:pt x="112296" y="366224"/>
                  </a:lnTo>
                  <a:lnTo>
                    <a:pt x="58966" y="382574"/>
                  </a:lnTo>
                  <a:lnTo>
                    <a:pt x="15287" y="397068"/>
                  </a:lnTo>
                  <a:lnTo>
                    <a:pt x="0" y="411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8995" y="360074"/>
              <a:ext cx="98245" cy="184460"/>
            </a:xfrm>
            <a:custGeom>
              <a:avLst/>
              <a:gdLst/>
              <a:ahLst/>
              <a:cxnLst/>
              <a:rect l="0" t="0" r="0" b="0"/>
              <a:pathLst>
                <a:path w="98245" h="184460">
                  <a:moveTo>
                    <a:pt x="14016" y="63171"/>
                  </a:moveTo>
                  <a:lnTo>
                    <a:pt x="17136" y="105863"/>
                  </a:lnTo>
                  <a:lnTo>
                    <a:pt x="35347" y="168507"/>
                  </a:lnTo>
                  <a:lnTo>
                    <a:pt x="38766" y="179019"/>
                  </a:lnTo>
                  <a:lnTo>
                    <a:pt x="38705" y="183686"/>
                  </a:lnTo>
                  <a:lnTo>
                    <a:pt x="36324" y="184459"/>
                  </a:lnTo>
                  <a:lnTo>
                    <a:pt x="32398" y="182634"/>
                  </a:lnTo>
                  <a:lnTo>
                    <a:pt x="24916" y="171248"/>
                  </a:lnTo>
                  <a:lnTo>
                    <a:pt x="3521" y="115134"/>
                  </a:lnTo>
                  <a:lnTo>
                    <a:pt x="0" y="104832"/>
                  </a:lnTo>
                  <a:lnTo>
                    <a:pt x="635" y="67977"/>
                  </a:lnTo>
                  <a:lnTo>
                    <a:pt x="11579" y="47369"/>
                  </a:lnTo>
                  <a:lnTo>
                    <a:pt x="28141" y="31582"/>
                  </a:lnTo>
                  <a:lnTo>
                    <a:pt x="89096" y="3530"/>
                  </a:lnTo>
                  <a:lnTo>
                    <a:pt x="982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61414" y="381131"/>
              <a:ext cx="110365" cy="163539"/>
            </a:xfrm>
            <a:custGeom>
              <a:avLst/>
              <a:gdLst/>
              <a:ahLst/>
              <a:cxnLst/>
              <a:rect l="0" t="0" r="0" b="0"/>
              <a:pathLst>
                <a:path w="110365" h="163539">
                  <a:moveTo>
                    <a:pt x="91639" y="21057"/>
                  </a:moveTo>
                  <a:lnTo>
                    <a:pt x="80461" y="9879"/>
                  </a:lnTo>
                  <a:lnTo>
                    <a:pt x="72488" y="7756"/>
                  </a:lnTo>
                  <a:lnTo>
                    <a:pt x="51152" y="8516"/>
                  </a:lnTo>
                  <a:lnTo>
                    <a:pt x="32311" y="15873"/>
                  </a:lnTo>
                  <a:lnTo>
                    <a:pt x="24011" y="21111"/>
                  </a:lnTo>
                  <a:lnTo>
                    <a:pt x="11669" y="39408"/>
                  </a:lnTo>
                  <a:lnTo>
                    <a:pt x="3454" y="63138"/>
                  </a:lnTo>
                  <a:lnTo>
                    <a:pt x="0" y="101636"/>
                  </a:lnTo>
                  <a:lnTo>
                    <a:pt x="3337" y="124720"/>
                  </a:lnTo>
                  <a:lnTo>
                    <a:pt x="11840" y="143559"/>
                  </a:lnTo>
                  <a:lnTo>
                    <a:pt x="17382" y="151858"/>
                  </a:lnTo>
                  <a:lnTo>
                    <a:pt x="25757" y="157391"/>
                  </a:lnTo>
                  <a:lnTo>
                    <a:pt x="47540" y="163538"/>
                  </a:lnTo>
                  <a:lnTo>
                    <a:pt x="57560" y="162838"/>
                  </a:lnTo>
                  <a:lnTo>
                    <a:pt x="74933" y="155821"/>
                  </a:lnTo>
                  <a:lnTo>
                    <a:pt x="87334" y="141783"/>
                  </a:lnTo>
                  <a:lnTo>
                    <a:pt x="104827" y="104176"/>
                  </a:lnTo>
                  <a:lnTo>
                    <a:pt x="110364" y="67782"/>
                  </a:lnTo>
                  <a:lnTo>
                    <a:pt x="105420" y="47283"/>
                  </a:lnTo>
                  <a:lnTo>
                    <a:pt x="81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3581" y="339017"/>
              <a:ext cx="246158" cy="179855"/>
            </a:xfrm>
            <a:custGeom>
              <a:avLst/>
              <a:gdLst/>
              <a:ahLst/>
              <a:cxnLst/>
              <a:rect l="0" t="0" r="0" b="0"/>
              <a:pathLst>
                <a:path w="246158" h="179855">
                  <a:moveTo>
                    <a:pt x="0" y="52643"/>
                  </a:moveTo>
                  <a:lnTo>
                    <a:pt x="27512" y="106518"/>
                  </a:lnTo>
                  <a:lnTo>
                    <a:pt x="45550" y="158090"/>
                  </a:lnTo>
                  <a:lnTo>
                    <a:pt x="52593" y="163885"/>
                  </a:lnTo>
                  <a:lnTo>
                    <a:pt x="72898" y="167204"/>
                  </a:lnTo>
                  <a:lnTo>
                    <a:pt x="91281" y="161660"/>
                  </a:lnTo>
                  <a:lnTo>
                    <a:pt x="99459" y="156907"/>
                  </a:lnTo>
                  <a:lnTo>
                    <a:pt x="104910" y="149058"/>
                  </a:lnTo>
                  <a:lnTo>
                    <a:pt x="119967" y="95206"/>
                  </a:lnTo>
                  <a:lnTo>
                    <a:pt x="122092" y="92717"/>
                  </a:lnTo>
                  <a:lnTo>
                    <a:pt x="123509" y="95736"/>
                  </a:lnTo>
                  <a:lnTo>
                    <a:pt x="131372" y="128616"/>
                  </a:lnTo>
                  <a:lnTo>
                    <a:pt x="146420" y="158601"/>
                  </a:lnTo>
                  <a:lnTo>
                    <a:pt x="162172" y="173045"/>
                  </a:lnTo>
                  <a:lnTo>
                    <a:pt x="171286" y="178534"/>
                  </a:lnTo>
                  <a:lnTo>
                    <a:pt x="179701" y="179854"/>
                  </a:lnTo>
                  <a:lnTo>
                    <a:pt x="187651" y="178394"/>
                  </a:lnTo>
                  <a:lnTo>
                    <a:pt x="202724" y="170534"/>
                  </a:lnTo>
                  <a:lnTo>
                    <a:pt x="217222" y="159241"/>
                  </a:lnTo>
                  <a:lnTo>
                    <a:pt x="232948" y="134140"/>
                  </a:lnTo>
                  <a:lnTo>
                    <a:pt x="245017" y="98887"/>
                  </a:lnTo>
                  <a:lnTo>
                    <a:pt x="246157" y="75535"/>
                  </a:lnTo>
                  <a:lnTo>
                    <a:pt x="237293" y="1692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8379" y="330006"/>
              <a:ext cx="147400" cy="219582"/>
            </a:xfrm>
            <a:custGeom>
              <a:avLst/>
              <a:gdLst/>
              <a:ahLst/>
              <a:cxnLst/>
              <a:rect l="0" t="0" r="0" b="0"/>
              <a:pathLst>
                <a:path w="147400" h="219582">
                  <a:moveTo>
                    <a:pt x="0" y="114296"/>
                  </a:moveTo>
                  <a:lnTo>
                    <a:pt x="16789" y="176577"/>
                  </a:lnTo>
                  <a:lnTo>
                    <a:pt x="18623" y="208659"/>
                  </a:lnTo>
                  <a:lnTo>
                    <a:pt x="17095" y="208790"/>
                  </a:lnTo>
                  <a:lnTo>
                    <a:pt x="14906" y="205368"/>
                  </a:lnTo>
                  <a:lnTo>
                    <a:pt x="11105" y="142162"/>
                  </a:lnTo>
                  <a:lnTo>
                    <a:pt x="10643" y="80546"/>
                  </a:lnTo>
                  <a:lnTo>
                    <a:pt x="21997" y="20641"/>
                  </a:lnTo>
                  <a:lnTo>
                    <a:pt x="25193" y="9746"/>
                  </a:lnTo>
                  <a:lnTo>
                    <a:pt x="30833" y="3652"/>
                  </a:lnTo>
                  <a:lnTo>
                    <a:pt x="38103" y="759"/>
                  </a:lnTo>
                  <a:lnTo>
                    <a:pt x="46459" y="0"/>
                  </a:lnTo>
                  <a:lnTo>
                    <a:pt x="54370" y="3004"/>
                  </a:lnTo>
                  <a:lnTo>
                    <a:pt x="69398" y="15700"/>
                  </a:lnTo>
                  <a:lnTo>
                    <a:pt x="103170" y="72769"/>
                  </a:lnTo>
                  <a:lnTo>
                    <a:pt x="125602" y="133235"/>
                  </a:lnTo>
                  <a:lnTo>
                    <a:pt x="144215" y="195219"/>
                  </a:lnTo>
                  <a:lnTo>
                    <a:pt x="147399" y="2195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47975" y="12634"/>
              <a:ext cx="10530" cy="536954"/>
            </a:xfrm>
            <a:custGeom>
              <a:avLst/>
              <a:gdLst/>
              <a:ahLst/>
              <a:cxnLst/>
              <a:rect l="0" t="0" r="0" b="0"/>
              <a:pathLst>
                <a:path w="10530" h="536954">
                  <a:moveTo>
                    <a:pt x="10529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129" y="144850"/>
                  </a:lnTo>
                  <a:lnTo>
                    <a:pt x="38" y="207995"/>
                  </a:lnTo>
                  <a:lnTo>
                    <a:pt x="17" y="254659"/>
                  </a:lnTo>
                  <a:lnTo>
                    <a:pt x="1178" y="302695"/>
                  </a:lnTo>
                  <a:lnTo>
                    <a:pt x="5593" y="351340"/>
                  </a:lnTo>
                  <a:lnTo>
                    <a:pt x="9066" y="413586"/>
                  </a:lnTo>
                  <a:lnTo>
                    <a:pt x="4506" y="469074"/>
                  </a:lnTo>
                  <a:lnTo>
                    <a:pt x="2003" y="49859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0576" y="181090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69120" y="0"/>
                  </a:lnTo>
                  <a:lnTo>
                    <a:pt x="216610" y="3119"/>
                  </a:lnTo>
                  <a:lnTo>
                    <a:pt x="159717" y="11452"/>
                  </a:lnTo>
                  <a:lnTo>
                    <a:pt x="108935" y="24450"/>
                  </a:lnTo>
                  <a:lnTo>
                    <a:pt x="49854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3598" y="349546"/>
              <a:ext cx="142072" cy="212709"/>
            </a:xfrm>
            <a:custGeom>
              <a:avLst/>
              <a:gdLst/>
              <a:ahLst/>
              <a:cxnLst/>
              <a:rect l="0" t="0" r="0" b="0"/>
              <a:pathLst>
                <a:path w="142072" h="212709">
                  <a:moveTo>
                    <a:pt x="60191" y="10528"/>
                  </a:moveTo>
                  <a:lnTo>
                    <a:pt x="43423" y="16118"/>
                  </a:lnTo>
                  <a:lnTo>
                    <a:pt x="28952" y="28220"/>
                  </a:lnTo>
                  <a:lnTo>
                    <a:pt x="10771" y="54765"/>
                  </a:lnTo>
                  <a:lnTo>
                    <a:pt x="3131" y="76983"/>
                  </a:lnTo>
                  <a:lnTo>
                    <a:pt x="0" y="121205"/>
                  </a:lnTo>
                  <a:lnTo>
                    <a:pt x="7132" y="163294"/>
                  </a:lnTo>
                  <a:lnTo>
                    <a:pt x="17501" y="187219"/>
                  </a:lnTo>
                  <a:lnTo>
                    <a:pt x="33029" y="203311"/>
                  </a:lnTo>
                  <a:lnTo>
                    <a:pt x="42083" y="209240"/>
                  </a:lnTo>
                  <a:lnTo>
                    <a:pt x="64621" y="212708"/>
                  </a:lnTo>
                  <a:lnTo>
                    <a:pt x="87896" y="209180"/>
                  </a:lnTo>
                  <a:lnTo>
                    <a:pt x="106040" y="199814"/>
                  </a:lnTo>
                  <a:lnTo>
                    <a:pt x="118783" y="184733"/>
                  </a:lnTo>
                  <a:lnTo>
                    <a:pt x="136495" y="146455"/>
                  </a:lnTo>
                  <a:lnTo>
                    <a:pt x="142071" y="104355"/>
                  </a:lnTo>
                  <a:lnTo>
                    <a:pt x="135549" y="54538"/>
                  </a:lnTo>
                  <a:lnTo>
                    <a:pt x="129558" y="32428"/>
                  </a:lnTo>
                  <a:lnTo>
                    <a:pt x="123983" y="23958"/>
                  </a:lnTo>
                  <a:lnTo>
                    <a:pt x="108430" y="11428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0659" y="384250"/>
              <a:ext cx="263214" cy="165338"/>
            </a:xfrm>
            <a:custGeom>
              <a:avLst/>
              <a:gdLst/>
              <a:ahLst/>
              <a:cxnLst/>
              <a:rect l="0" t="0" r="0" b="0"/>
              <a:pathLst>
                <a:path w="263214" h="165338">
                  <a:moveTo>
                    <a:pt x="0" y="60052"/>
                  </a:moveTo>
                  <a:lnTo>
                    <a:pt x="9065" y="118669"/>
                  </a:lnTo>
                  <a:lnTo>
                    <a:pt x="15684" y="153459"/>
                  </a:lnTo>
                  <a:lnTo>
                    <a:pt x="17475" y="155079"/>
                  </a:lnTo>
                  <a:lnTo>
                    <a:pt x="19465" y="141281"/>
                  </a:lnTo>
                  <a:lnTo>
                    <a:pt x="12514" y="85003"/>
                  </a:lnTo>
                  <a:lnTo>
                    <a:pt x="14237" y="43269"/>
                  </a:lnTo>
                  <a:lnTo>
                    <a:pt x="20366" y="21007"/>
                  </a:lnTo>
                  <a:lnTo>
                    <a:pt x="30889" y="3315"/>
                  </a:lnTo>
                  <a:lnTo>
                    <a:pt x="38140" y="0"/>
                  </a:lnTo>
                  <a:lnTo>
                    <a:pt x="46484" y="131"/>
                  </a:lnTo>
                  <a:lnTo>
                    <a:pt x="55556" y="2557"/>
                  </a:lnTo>
                  <a:lnTo>
                    <a:pt x="71875" y="14612"/>
                  </a:lnTo>
                  <a:lnTo>
                    <a:pt x="85757" y="32838"/>
                  </a:lnTo>
                  <a:lnTo>
                    <a:pt x="108072" y="90596"/>
                  </a:lnTo>
                  <a:lnTo>
                    <a:pt x="119109" y="122914"/>
                  </a:lnTo>
                  <a:lnTo>
                    <a:pt x="121520" y="125357"/>
                  </a:lnTo>
                  <a:lnTo>
                    <a:pt x="123127" y="122306"/>
                  </a:lnTo>
                  <a:lnTo>
                    <a:pt x="134324" y="65131"/>
                  </a:lnTo>
                  <a:lnTo>
                    <a:pt x="145345" y="31141"/>
                  </a:lnTo>
                  <a:lnTo>
                    <a:pt x="156625" y="13668"/>
                  </a:lnTo>
                  <a:lnTo>
                    <a:pt x="164078" y="9242"/>
                  </a:lnTo>
                  <a:lnTo>
                    <a:pt x="181718" y="7444"/>
                  </a:lnTo>
                  <a:lnTo>
                    <a:pt x="198137" y="13664"/>
                  </a:lnTo>
                  <a:lnTo>
                    <a:pt x="213233" y="25397"/>
                  </a:lnTo>
                  <a:lnTo>
                    <a:pt x="233716" y="51734"/>
                  </a:lnTo>
                  <a:lnTo>
                    <a:pt x="255545" y="102457"/>
                  </a:lnTo>
                  <a:lnTo>
                    <a:pt x="263213" y="165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4405" y="379387"/>
              <a:ext cx="192680" cy="183758"/>
            </a:xfrm>
            <a:custGeom>
              <a:avLst/>
              <a:gdLst/>
              <a:ahLst/>
              <a:cxnLst/>
              <a:rect l="0" t="0" r="0" b="0"/>
              <a:pathLst>
                <a:path w="192680" h="183758">
                  <a:moveTo>
                    <a:pt x="118980" y="117558"/>
                  </a:moveTo>
                  <a:lnTo>
                    <a:pt x="124569" y="100790"/>
                  </a:lnTo>
                  <a:lnTo>
                    <a:pt x="124193" y="83199"/>
                  </a:lnTo>
                  <a:lnTo>
                    <a:pt x="114420" y="43311"/>
                  </a:lnTo>
                  <a:lnTo>
                    <a:pt x="99042" y="17700"/>
                  </a:lnTo>
                  <a:lnTo>
                    <a:pt x="83212" y="5716"/>
                  </a:lnTo>
                  <a:lnTo>
                    <a:pt x="74078" y="883"/>
                  </a:lnTo>
                  <a:lnTo>
                    <a:pt x="64479" y="0"/>
                  </a:lnTo>
                  <a:lnTo>
                    <a:pt x="44454" y="5258"/>
                  </a:lnTo>
                  <a:lnTo>
                    <a:pt x="30095" y="18514"/>
                  </a:lnTo>
                  <a:lnTo>
                    <a:pt x="15434" y="48827"/>
                  </a:lnTo>
                  <a:lnTo>
                    <a:pt x="0" y="100992"/>
                  </a:lnTo>
                  <a:lnTo>
                    <a:pt x="408" y="136826"/>
                  </a:lnTo>
                  <a:lnTo>
                    <a:pt x="7938" y="175259"/>
                  </a:lnTo>
                  <a:lnTo>
                    <a:pt x="12197" y="181762"/>
                  </a:lnTo>
                  <a:lnTo>
                    <a:pt x="17375" y="183757"/>
                  </a:lnTo>
                  <a:lnTo>
                    <a:pt x="23167" y="182748"/>
                  </a:lnTo>
                  <a:lnTo>
                    <a:pt x="42498" y="170148"/>
                  </a:lnTo>
                  <a:lnTo>
                    <a:pt x="57454" y="146008"/>
                  </a:lnTo>
                  <a:lnTo>
                    <a:pt x="76620" y="87755"/>
                  </a:lnTo>
                  <a:lnTo>
                    <a:pt x="84202" y="51795"/>
                  </a:lnTo>
                  <a:lnTo>
                    <a:pt x="85976" y="34518"/>
                  </a:lnTo>
                  <a:lnTo>
                    <a:pt x="101993" y="97300"/>
                  </a:lnTo>
                  <a:lnTo>
                    <a:pt x="117716" y="122734"/>
                  </a:lnTo>
                  <a:lnTo>
                    <a:pt x="137193" y="145088"/>
                  </a:lnTo>
                  <a:lnTo>
                    <a:pt x="157100" y="153190"/>
                  </a:lnTo>
                  <a:lnTo>
                    <a:pt x="192679" y="159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79919" y="117919"/>
              <a:ext cx="20866" cy="379027"/>
            </a:xfrm>
            <a:custGeom>
              <a:avLst/>
              <a:gdLst/>
              <a:ahLst/>
              <a:cxnLst/>
              <a:rect l="0" t="0" r="0" b="0"/>
              <a:pathLst>
                <a:path w="20866" h="379027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43901"/>
                  </a:lnTo>
                  <a:lnTo>
                    <a:pt x="1063" y="187958"/>
                  </a:lnTo>
                  <a:lnTo>
                    <a:pt x="7069" y="251053"/>
                  </a:lnTo>
                  <a:lnTo>
                    <a:pt x="9368" y="306143"/>
                  </a:lnTo>
                  <a:lnTo>
                    <a:pt x="13265" y="357913"/>
                  </a:lnTo>
                  <a:lnTo>
                    <a:pt x="2086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42856" y="265318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1772" y="0"/>
                  </a:lnTo>
                  <a:lnTo>
                    <a:pt x="130288" y="0"/>
                  </a:lnTo>
                  <a:lnTo>
                    <a:pt x="76559" y="5589"/>
                  </a:lnTo>
                  <a:lnTo>
                    <a:pt x="2455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59942" y="335280"/>
              <a:ext cx="319868" cy="199022"/>
            </a:xfrm>
            <a:custGeom>
              <a:avLst/>
              <a:gdLst/>
              <a:ahLst/>
              <a:cxnLst/>
              <a:rect l="0" t="0" r="0" b="0"/>
              <a:pathLst>
                <a:path w="319868" h="199022">
                  <a:moveTo>
                    <a:pt x="88240" y="35323"/>
                  </a:moveTo>
                  <a:lnTo>
                    <a:pt x="64194" y="44898"/>
                  </a:lnTo>
                  <a:lnTo>
                    <a:pt x="28648" y="74726"/>
                  </a:lnTo>
                  <a:lnTo>
                    <a:pt x="13132" y="100810"/>
                  </a:lnTo>
                  <a:lnTo>
                    <a:pt x="1126" y="130765"/>
                  </a:lnTo>
                  <a:lnTo>
                    <a:pt x="0" y="151441"/>
                  </a:lnTo>
                  <a:lnTo>
                    <a:pt x="4569" y="171159"/>
                  </a:lnTo>
                  <a:lnTo>
                    <a:pt x="14398" y="187721"/>
                  </a:lnTo>
                  <a:lnTo>
                    <a:pt x="22635" y="193074"/>
                  </a:lnTo>
                  <a:lnTo>
                    <a:pt x="44264" y="199021"/>
                  </a:lnTo>
                  <a:lnTo>
                    <a:pt x="54244" y="198267"/>
                  </a:lnTo>
                  <a:lnTo>
                    <a:pt x="71571" y="191190"/>
                  </a:lnTo>
                  <a:lnTo>
                    <a:pt x="94480" y="174053"/>
                  </a:lnTo>
                  <a:lnTo>
                    <a:pt x="110496" y="148567"/>
                  </a:lnTo>
                  <a:lnTo>
                    <a:pt x="125219" y="107345"/>
                  </a:lnTo>
                  <a:lnTo>
                    <a:pt x="128072" y="82151"/>
                  </a:lnTo>
                  <a:lnTo>
                    <a:pt x="123101" y="61595"/>
                  </a:lnTo>
                  <a:lnTo>
                    <a:pt x="100846" y="29334"/>
                  </a:lnTo>
                  <a:lnTo>
                    <a:pt x="97814" y="28991"/>
                  </a:lnTo>
                  <a:lnTo>
                    <a:pt x="96962" y="33441"/>
                  </a:lnTo>
                  <a:lnTo>
                    <a:pt x="97565" y="41087"/>
                  </a:lnTo>
                  <a:lnTo>
                    <a:pt x="107592" y="55822"/>
                  </a:lnTo>
                  <a:lnTo>
                    <a:pt x="137036" y="84345"/>
                  </a:lnTo>
                  <a:lnTo>
                    <a:pt x="175098" y="99891"/>
                  </a:lnTo>
                  <a:lnTo>
                    <a:pt x="217831" y="100727"/>
                  </a:lnTo>
                  <a:lnTo>
                    <a:pt x="254540" y="93566"/>
                  </a:lnTo>
                  <a:lnTo>
                    <a:pt x="273675" y="77976"/>
                  </a:lnTo>
                  <a:lnTo>
                    <a:pt x="282054" y="67268"/>
                  </a:lnTo>
                  <a:lnTo>
                    <a:pt x="286469" y="56620"/>
                  </a:lnTo>
                  <a:lnTo>
                    <a:pt x="288257" y="35429"/>
                  </a:lnTo>
                  <a:lnTo>
                    <a:pt x="284756" y="27205"/>
                  </a:lnTo>
                  <a:lnTo>
                    <a:pt x="271507" y="14947"/>
                  </a:lnTo>
                  <a:lnTo>
                    <a:pt x="244317" y="1469"/>
                  </a:lnTo>
                  <a:lnTo>
                    <a:pt x="224288" y="0"/>
                  </a:lnTo>
                  <a:lnTo>
                    <a:pt x="204858" y="4416"/>
                  </a:lnTo>
                  <a:lnTo>
                    <a:pt x="188424" y="14178"/>
                  </a:lnTo>
                  <a:lnTo>
                    <a:pt x="176440" y="29434"/>
                  </a:lnTo>
                  <a:lnTo>
                    <a:pt x="159215" y="67825"/>
                  </a:lnTo>
                  <a:lnTo>
                    <a:pt x="157999" y="88373"/>
                  </a:lnTo>
                  <a:lnTo>
                    <a:pt x="166751" y="130160"/>
                  </a:lnTo>
                  <a:lnTo>
                    <a:pt x="172166" y="138322"/>
                  </a:lnTo>
                  <a:lnTo>
                    <a:pt x="187542" y="150510"/>
                  </a:lnTo>
                  <a:lnTo>
                    <a:pt x="215930" y="163949"/>
                  </a:lnTo>
                  <a:lnTo>
                    <a:pt x="236238" y="165410"/>
                  </a:lnTo>
                  <a:lnTo>
                    <a:pt x="293257" y="162158"/>
                  </a:lnTo>
                  <a:lnTo>
                    <a:pt x="319867" y="161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2452" y="299098"/>
              <a:ext cx="180021" cy="239962"/>
            </a:xfrm>
            <a:custGeom>
              <a:avLst/>
              <a:gdLst/>
              <a:ahLst/>
              <a:cxnLst/>
              <a:rect l="0" t="0" r="0" b="0"/>
              <a:pathLst>
                <a:path w="180021" h="239962">
                  <a:moveTo>
                    <a:pt x="157927" y="8334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64951" y="7670"/>
                  </a:lnTo>
                  <a:lnTo>
                    <a:pt x="25263" y="37246"/>
                  </a:lnTo>
                  <a:lnTo>
                    <a:pt x="9305" y="63304"/>
                  </a:lnTo>
                  <a:lnTo>
                    <a:pt x="8543" y="71887"/>
                  </a:lnTo>
                  <a:lnTo>
                    <a:pt x="13935" y="87662"/>
                  </a:lnTo>
                  <a:lnTo>
                    <a:pt x="27250" y="99353"/>
                  </a:lnTo>
                  <a:lnTo>
                    <a:pt x="46036" y="107278"/>
                  </a:lnTo>
                  <a:lnTo>
                    <a:pt x="96224" y="112366"/>
                  </a:lnTo>
                  <a:lnTo>
                    <a:pt x="151198" y="118960"/>
                  </a:lnTo>
                  <a:lnTo>
                    <a:pt x="161630" y="124199"/>
                  </a:lnTo>
                  <a:lnTo>
                    <a:pt x="176340" y="139378"/>
                  </a:lnTo>
                  <a:lnTo>
                    <a:pt x="179561" y="148339"/>
                  </a:lnTo>
                  <a:lnTo>
                    <a:pt x="180020" y="167654"/>
                  </a:lnTo>
                  <a:lnTo>
                    <a:pt x="168113" y="198260"/>
                  </a:lnTo>
                  <a:lnTo>
                    <a:pt x="153095" y="212848"/>
                  </a:lnTo>
                  <a:lnTo>
                    <a:pt x="114859" y="231745"/>
                  </a:lnTo>
                  <a:lnTo>
                    <a:pt x="63935" y="238338"/>
                  </a:lnTo>
                  <a:lnTo>
                    <a:pt x="14362" y="239640"/>
                  </a:lnTo>
                  <a:lnTo>
                    <a:pt x="0" y="23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28831" y="367439"/>
              <a:ext cx="187974" cy="208238"/>
            </a:xfrm>
            <a:custGeom>
              <a:avLst/>
              <a:gdLst/>
              <a:ahLst/>
              <a:cxnLst/>
              <a:rect l="0" t="0" r="0" b="0"/>
              <a:pathLst>
                <a:path w="187974" h="208238">
                  <a:moveTo>
                    <a:pt x="124802" y="87392"/>
                  </a:moveTo>
                  <a:lnTo>
                    <a:pt x="130392" y="70624"/>
                  </a:lnTo>
                  <a:lnTo>
                    <a:pt x="130016" y="53033"/>
                  </a:lnTo>
                  <a:lnTo>
                    <a:pt x="124780" y="34687"/>
                  </a:lnTo>
                  <a:lnTo>
                    <a:pt x="114654" y="18734"/>
                  </a:lnTo>
                  <a:lnTo>
                    <a:pt x="99235" y="6964"/>
                  </a:lnTo>
                  <a:lnTo>
                    <a:pt x="90210" y="2188"/>
                  </a:lnTo>
                  <a:lnTo>
                    <a:pt x="70824" y="0"/>
                  </a:lnTo>
                  <a:lnTo>
                    <a:pt x="51679" y="4098"/>
                  </a:lnTo>
                  <a:lnTo>
                    <a:pt x="35371" y="13717"/>
                  </a:lnTo>
                  <a:lnTo>
                    <a:pt x="23444" y="28911"/>
                  </a:lnTo>
                  <a:lnTo>
                    <a:pt x="6255" y="72850"/>
                  </a:lnTo>
                  <a:lnTo>
                    <a:pt x="0" y="133826"/>
                  </a:lnTo>
                  <a:lnTo>
                    <a:pt x="1256" y="175499"/>
                  </a:lnTo>
                  <a:lnTo>
                    <a:pt x="9842" y="195181"/>
                  </a:lnTo>
                  <a:lnTo>
                    <a:pt x="17746" y="201365"/>
                  </a:lnTo>
                  <a:lnTo>
                    <a:pt x="39007" y="208237"/>
                  </a:lnTo>
                  <a:lnTo>
                    <a:pt x="48888" y="207729"/>
                  </a:lnTo>
                  <a:lnTo>
                    <a:pt x="66106" y="200926"/>
                  </a:lnTo>
                  <a:lnTo>
                    <a:pt x="78438" y="186984"/>
                  </a:lnTo>
                  <a:lnTo>
                    <a:pt x="111706" y="129006"/>
                  </a:lnTo>
                  <a:lnTo>
                    <a:pt x="118981" y="107057"/>
                  </a:lnTo>
                  <a:lnTo>
                    <a:pt x="123652" y="54838"/>
                  </a:lnTo>
                  <a:lnTo>
                    <a:pt x="123121" y="35489"/>
                  </a:lnTo>
                  <a:lnTo>
                    <a:pt x="121342" y="35242"/>
                  </a:lnTo>
                  <a:lnTo>
                    <a:pt x="118986" y="38587"/>
                  </a:lnTo>
                  <a:lnTo>
                    <a:pt x="121259" y="65652"/>
                  </a:lnTo>
                  <a:lnTo>
                    <a:pt x="135789" y="118887"/>
                  </a:lnTo>
                  <a:lnTo>
                    <a:pt x="143723" y="138825"/>
                  </a:lnTo>
                  <a:lnTo>
                    <a:pt x="155049" y="155484"/>
                  </a:lnTo>
                  <a:lnTo>
                    <a:pt x="161344" y="159693"/>
                  </a:lnTo>
                  <a:lnTo>
                    <a:pt x="167881" y="161329"/>
                  </a:lnTo>
                  <a:lnTo>
                    <a:pt x="187973" y="161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37861" y="360074"/>
              <a:ext cx="94758" cy="160539"/>
            </a:xfrm>
            <a:custGeom>
              <a:avLst/>
              <a:gdLst/>
              <a:ahLst/>
              <a:cxnLst/>
              <a:rect l="0" t="0" r="0" b="0"/>
              <a:pathLst>
                <a:path w="94758" h="160539">
                  <a:moveTo>
                    <a:pt x="0" y="63171"/>
                  </a:moveTo>
                  <a:lnTo>
                    <a:pt x="5589" y="121788"/>
                  </a:lnTo>
                  <a:lnTo>
                    <a:pt x="15619" y="160538"/>
                  </a:lnTo>
                  <a:lnTo>
                    <a:pt x="13571" y="155578"/>
                  </a:lnTo>
                  <a:lnTo>
                    <a:pt x="2596" y="102665"/>
                  </a:lnTo>
                  <a:lnTo>
                    <a:pt x="3889" y="65514"/>
                  </a:lnTo>
                  <a:lnTo>
                    <a:pt x="9917" y="44326"/>
                  </a:lnTo>
                  <a:lnTo>
                    <a:pt x="20395" y="27110"/>
                  </a:lnTo>
                  <a:lnTo>
                    <a:pt x="39090" y="14779"/>
                  </a:lnTo>
                  <a:lnTo>
                    <a:pt x="69684" y="43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37606" y="388663"/>
              <a:ext cx="142412" cy="199818"/>
            </a:xfrm>
            <a:custGeom>
              <a:avLst/>
              <a:gdLst/>
              <a:ahLst/>
              <a:cxnLst/>
              <a:rect l="0" t="0" r="0" b="0"/>
              <a:pathLst>
                <a:path w="142412" h="199818">
                  <a:moveTo>
                    <a:pt x="37126" y="87225"/>
                  </a:moveTo>
                  <a:lnTo>
                    <a:pt x="48304" y="98403"/>
                  </a:lnTo>
                  <a:lnTo>
                    <a:pt x="66270" y="103891"/>
                  </a:lnTo>
                  <a:lnTo>
                    <a:pt x="77613" y="105355"/>
                  </a:lnTo>
                  <a:lnTo>
                    <a:pt x="96454" y="100742"/>
                  </a:lnTo>
                  <a:lnTo>
                    <a:pt x="127614" y="78716"/>
                  </a:lnTo>
                  <a:lnTo>
                    <a:pt x="135835" y="59267"/>
                  </a:lnTo>
                  <a:lnTo>
                    <a:pt x="138027" y="47529"/>
                  </a:lnTo>
                  <a:lnTo>
                    <a:pt x="137148" y="37364"/>
                  </a:lnTo>
                  <a:lnTo>
                    <a:pt x="129933" y="19831"/>
                  </a:lnTo>
                  <a:lnTo>
                    <a:pt x="115808" y="7359"/>
                  </a:lnTo>
                  <a:lnTo>
                    <a:pt x="107128" y="2395"/>
                  </a:lnTo>
                  <a:lnTo>
                    <a:pt x="88125" y="0"/>
                  </a:lnTo>
                  <a:lnTo>
                    <a:pt x="69151" y="4004"/>
                  </a:lnTo>
                  <a:lnTo>
                    <a:pt x="37906" y="25639"/>
                  </a:lnTo>
                  <a:lnTo>
                    <a:pt x="9204" y="58032"/>
                  </a:lnTo>
                  <a:lnTo>
                    <a:pt x="1319" y="83999"/>
                  </a:lnTo>
                  <a:lnTo>
                    <a:pt x="0" y="128382"/>
                  </a:lnTo>
                  <a:lnTo>
                    <a:pt x="5418" y="154650"/>
                  </a:lnTo>
                  <a:lnTo>
                    <a:pt x="15624" y="174123"/>
                  </a:lnTo>
                  <a:lnTo>
                    <a:pt x="31079" y="187458"/>
                  </a:lnTo>
                  <a:lnTo>
                    <a:pt x="50816" y="196114"/>
                  </a:lnTo>
                  <a:lnTo>
                    <a:pt x="87066" y="199817"/>
                  </a:lnTo>
                  <a:lnTo>
                    <a:pt x="118214" y="194025"/>
                  </a:lnTo>
                  <a:lnTo>
                    <a:pt x="142411" y="18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95830" y="486416"/>
              <a:ext cx="155723" cy="326385"/>
            </a:xfrm>
            <a:custGeom>
              <a:avLst/>
              <a:gdLst/>
              <a:ahLst/>
              <a:cxnLst/>
              <a:rect l="0" t="0" r="0" b="0"/>
              <a:pathLst>
                <a:path w="155723" h="326385">
                  <a:moveTo>
                    <a:pt x="147399" y="0"/>
                  </a:moveTo>
                  <a:lnTo>
                    <a:pt x="141333" y="32452"/>
                  </a:lnTo>
                  <a:lnTo>
                    <a:pt x="146369" y="95520"/>
                  </a:lnTo>
                  <a:lnTo>
                    <a:pt x="154431" y="155046"/>
                  </a:lnTo>
                  <a:lnTo>
                    <a:pt x="155722" y="203607"/>
                  </a:lnTo>
                  <a:lnTo>
                    <a:pt x="146270" y="259411"/>
                  </a:lnTo>
                  <a:lnTo>
                    <a:pt x="143136" y="271207"/>
                  </a:lnTo>
                  <a:lnTo>
                    <a:pt x="137538" y="280240"/>
                  </a:lnTo>
                  <a:lnTo>
                    <a:pt x="121960" y="293397"/>
                  </a:lnTo>
                  <a:lnTo>
                    <a:pt x="70003" y="315208"/>
                  </a:lnTo>
                  <a:lnTo>
                    <a:pt x="33610" y="3230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3758" y="30743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38419" y="412717"/>
              <a:ext cx="115381" cy="148963"/>
            </a:xfrm>
            <a:custGeom>
              <a:avLst/>
              <a:gdLst/>
              <a:ahLst/>
              <a:cxnLst/>
              <a:rect l="0" t="0" r="0" b="0"/>
              <a:pathLst>
                <a:path w="115381" h="148963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0397" y="133374"/>
                  </a:lnTo>
                  <a:lnTo>
                    <a:pt x="25437" y="146235"/>
                  </a:lnTo>
                  <a:lnTo>
                    <a:pt x="34361" y="148962"/>
                  </a:lnTo>
                  <a:lnTo>
                    <a:pt x="53636" y="148873"/>
                  </a:lnTo>
                  <a:lnTo>
                    <a:pt x="70781" y="141815"/>
                  </a:lnTo>
                  <a:lnTo>
                    <a:pt x="78628" y="136657"/>
                  </a:lnTo>
                  <a:lnTo>
                    <a:pt x="90467" y="121568"/>
                  </a:lnTo>
                  <a:lnTo>
                    <a:pt x="107599" y="83285"/>
                  </a:lnTo>
                  <a:lnTo>
                    <a:pt x="114355" y="29367"/>
                  </a:lnTo>
                  <a:lnTo>
                    <a:pt x="11538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27498" y="47588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27498" y="3284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05205" y="389690"/>
              <a:ext cx="90751" cy="170427"/>
            </a:xfrm>
            <a:custGeom>
              <a:avLst/>
              <a:gdLst/>
              <a:ahLst/>
              <a:cxnLst/>
              <a:rect l="0" t="0" r="0" b="0"/>
              <a:pathLst>
                <a:path w="90751" h="170427">
                  <a:moveTo>
                    <a:pt x="90750" y="33555"/>
                  </a:moveTo>
                  <a:lnTo>
                    <a:pt x="79571" y="16788"/>
                  </a:lnTo>
                  <a:lnTo>
                    <a:pt x="64725" y="5436"/>
                  </a:lnTo>
                  <a:lnTo>
                    <a:pt x="55853" y="771"/>
                  </a:lnTo>
                  <a:lnTo>
                    <a:pt x="47598" y="0"/>
                  </a:lnTo>
                  <a:lnTo>
                    <a:pt x="32187" y="5384"/>
                  </a:lnTo>
                  <a:lnTo>
                    <a:pt x="10356" y="27158"/>
                  </a:lnTo>
                  <a:lnTo>
                    <a:pt x="2377" y="49039"/>
                  </a:lnTo>
                  <a:lnTo>
                    <a:pt x="0" y="74362"/>
                  </a:lnTo>
                  <a:lnTo>
                    <a:pt x="2844" y="101214"/>
                  </a:lnTo>
                  <a:lnTo>
                    <a:pt x="11126" y="122508"/>
                  </a:lnTo>
                  <a:lnTo>
                    <a:pt x="23776" y="139770"/>
                  </a:lnTo>
                  <a:lnTo>
                    <a:pt x="48289" y="160303"/>
                  </a:lnTo>
                  <a:lnTo>
                    <a:pt x="69693" y="17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38068" y="433774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26545" y="57753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85426" y="360074"/>
              <a:ext cx="147400" cy="558012"/>
            </a:xfrm>
            <a:custGeom>
              <a:avLst/>
              <a:gdLst/>
              <a:ahLst/>
              <a:cxnLst/>
              <a:rect l="0" t="0" r="0" b="0"/>
              <a:pathLst>
                <a:path w="147400" h="558012">
                  <a:moveTo>
                    <a:pt x="147399" y="0"/>
                  </a:moveTo>
                  <a:lnTo>
                    <a:pt x="132745" y="49552"/>
                  </a:lnTo>
                  <a:lnTo>
                    <a:pt x="122650" y="100080"/>
                  </a:lnTo>
                  <a:lnTo>
                    <a:pt x="108758" y="154820"/>
                  </a:lnTo>
                  <a:lnTo>
                    <a:pt x="85653" y="210161"/>
                  </a:lnTo>
                  <a:lnTo>
                    <a:pt x="67655" y="261009"/>
                  </a:lnTo>
                  <a:lnTo>
                    <a:pt x="52835" y="316113"/>
                  </a:lnTo>
                  <a:lnTo>
                    <a:pt x="38642" y="372058"/>
                  </a:lnTo>
                  <a:lnTo>
                    <a:pt x="24574" y="428169"/>
                  </a:lnTo>
                  <a:lnTo>
                    <a:pt x="10530" y="481194"/>
                  </a:lnTo>
                  <a:lnTo>
                    <a:pt x="1386" y="540269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19389" y="371355"/>
              <a:ext cx="303033" cy="178233"/>
            </a:xfrm>
            <a:custGeom>
              <a:avLst/>
              <a:gdLst/>
              <a:ahLst/>
              <a:cxnLst/>
              <a:rect l="0" t="0" r="0" b="0"/>
              <a:pathLst>
                <a:path w="303033" h="178233">
                  <a:moveTo>
                    <a:pt x="102991" y="51890"/>
                  </a:moveTo>
                  <a:lnTo>
                    <a:pt x="82747" y="7928"/>
                  </a:lnTo>
                  <a:lnTo>
                    <a:pt x="75457" y="2695"/>
                  </a:lnTo>
                  <a:lnTo>
                    <a:pt x="67088" y="376"/>
                  </a:lnTo>
                  <a:lnTo>
                    <a:pt x="57998" y="0"/>
                  </a:lnTo>
                  <a:lnTo>
                    <a:pt x="41660" y="5821"/>
                  </a:lnTo>
                  <a:lnTo>
                    <a:pt x="34028" y="10649"/>
                  </a:lnTo>
                  <a:lnTo>
                    <a:pt x="22428" y="25372"/>
                  </a:lnTo>
                  <a:lnTo>
                    <a:pt x="5449" y="63420"/>
                  </a:lnTo>
                  <a:lnTo>
                    <a:pt x="0" y="99890"/>
                  </a:lnTo>
                  <a:lnTo>
                    <a:pt x="3974" y="134743"/>
                  </a:lnTo>
                  <a:lnTo>
                    <a:pt x="8904" y="143390"/>
                  </a:lnTo>
                  <a:lnTo>
                    <a:pt x="23740" y="156118"/>
                  </a:lnTo>
                  <a:lnTo>
                    <a:pt x="32609" y="158810"/>
                  </a:lnTo>
                  <a:lnTo>
                    <a:pt x="51823" y="158682"/>
                  </a:lnTo>
                  <a:lnTo>
                    <a:pt x="68941" y="151606"/>
                  </a:lnTo>
                  <a:lnTo>
                    <a:pt x="98994" y="127999"/>
                  </a:lnTo>
                  <a:lnTo>
                    <a:pt x="107063" y="108333"/>
                  </a:lnTo>
                  <a:lnTo>
                    <a:pt x="117833" y="63169"/>
                  </a:lnTo>
                  <a:lnTo>
                    <a:pt x="119905" y="60579"/>
                  </a:lnTo>
                  <a:lnTo>
                    <a:pt x="121286" y="63532"/>
                  </a:lnTo>
                  <a:lnTo>
                    <a:pt x="129091" y="96304"/>
                  </a:lnTo>
                  <a:lnTo>
                    <a:pt x="144129" y="120682"/>
                  </a:lnTo>
                  <a:lnTo>
                    <a:pt x="150303" y="123488"/>
                  </a:lnTo>
                  <a:lnTo>
                    <a:pt x="156760" y="123019"/>
                  </a:lnTo>
                  <a:lnTo>
                    <a:pt x="163403" y="120366"/>
                  </a:lnTo>
                  <a:lnTo>
                    <a:pt x="167833" y="113918"/>
                  </a:lnTo>
                  <a:lnTo>
                    <a:pt x="181112" y="62499"/>
                  </a:lnTo>
                  <a:lnTo>
                    <a:pt x="184318" y="58963"/>
                  </a:lnTo>
                  <a:lnTo>
                    <a:pt x="187624" y="60115"/>
                  </a:lnTo>
                  <a:lnTo>
                    <a:pt x="190999" y="64392"/>
                  </a:lnTo>
                  <a:lnTo>
                    <a:pt x="202744" y="125224"/>
                  </a:lnTo>
                  <a:lnTo>
                    <a:pt x="212225" y="162656"/>
                  </a:lnTo>
                  <a:lnTo>
                    <a:pt x="212079" y="169018"/>
                  </a:lnTo>
                  <a:lnTo>
                    <a:pt x="209642" y="170920"/>
                  </a:lnTo>
                  <a:lnTo>
                    <a:pt x="205677" y="169848"/>
                  </a:lnTo>
                  <a:lnTo>
                    <a:pt x="203034" y="164454"/>
                  </a:lnTo>
                  <a:lnTo>
                    <a:pt x="198443" y="103686"/>
                  </a:lnTo>
                  <a:lnTo>
                    <a:pt x="203543" y="59698"/>
                  </a:lnTo>
                  <a:lnTo>
                    <a:pt x="212411" y="37423"/>
                  </a:lnTo>
                  <a:lnTo>
                    <a:pt x="218052" y="28207"/>
                  </a:lnTo>
                  <a:lnTo>
                    <a:pt x="233677" y="14848"/>
                  </a:lnTo>
                  <a:lnTo>
                    <a:pt x="242758" y="9648"/>
                  </a:lnTo>
                  <a:lnTo>
                    <a:pt x="251150" y="8521"/>
                  </a:lnTo>
                  <a:lnTo>
                    <a:pt x="266715" y="13508"/>
                  </a:lnTo>
                  <a:lnTo>
                    <a:pt x="288632" y="35058"/>
                  </a:lnTo>
                  <a:lnTo>
                    <a:pt x="296632" y="56888"/>
                  </a:lnTo>
                  <a:lnTo>
                    <a:pt x="301769" y="109029"/>
                  </a:lnTo>
                  <a:lnTo>
                    <a:pt x="302866" y="165884"/>
                  </a:lnTo>
                  <a:lnTo>
                    <a:pt x="303032" y="17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81252" y="142756"/>
              <a:ext cx="120155" cy="443778"/>
            </a:xfrm>
            <a:custGeom>
              <a:avLst/>
              <a:gdLst/>
              <a:ahLst/>
              <a:cxnLst/>
              <a:rect l="0" t="0" r="0" b="0"/>
              <a:pathLst>
                <a:path w="120155" h="443778">
                  <a:moveTo>
                    <a:pt x="88568" y="343660"/>
                  </a:moveTo>
                  <a:lnTo>
                    <a:pt x="85449" y="300968"/>
                  </a:lnTo>
                  <a:lnTo>
                    <a:pt x="82979" y="290633"/>
                  </a:lnTo>
                  <a:lnTo>
                    <a:pt x="77823" y="282572"/>
                  </a:lnTo>
                  <a:lnTo>
                    <a:pt x="62736" y="270497"/>
                  </a:lnTo>
                  <a:lnTo>
                    <a:pt x="54969" y="269148"/>
                  </a:lnTo>
                  <a:lnTo>
                    <a:pt x="47451" y="270589"/>
                  </a:lnTo>
                  <a:lnTo>
                    <a:pt x="40100" y="273889"/>
                  </a:lnTo>
                  <a:lnTo>
                    <a:pt x="18575" y="295301"/>
                  </a:lnTo>
                  <a:lnTo>
                    <a:pt x="10666" y="320218"/>
                  </a:lnTo>
                  <a:lnTo>
                    <a:pt x="0" y="372695"/>
                  </a:lnTo>
                  <a:lnTo>
                    <a:pt x="1234" y="406076"/>
                  </a:lnTo>
                  <a:lnTo>
                    <a:pt x="9009" y="438193"/>
                  </a:lnTo>
                  <a:lnTo>
                    <a:pt x="14472" y="442947"/>
                  </a:lnTo>
                  <a:lnTo>
                    <a:pt x="21622" y="443777"/>
                  </a:lnTo>
                  <a:lnTo>
                    <a:pt x="29900" y="441990"/>
                  </a:lnTo>
                  <a:lnTo>
                    <a:pt x="36588" y="436119"/>
                  </a:lnTo>
                  <a:lnTo>
                    <a:pt x="51590" y="405501"/>
                  </a:lnTo>
                  <a:lnTo>
                    <a:pt x="70772" y="345102"/>
                  </a:lnTo>
                  <a:lnTo>
                    <a:pt x="85009" y="283850"/>
                  </a:lnTo>
                  <a:lnTo>
                    <a:pt x="94402" y="225723"/>
                  </a:lnTo>
                  <a:lnTo>
                    <a:pt x="98876" y="167556"/>
                  </a:lnTo>
                  <a:lnTo>
                    <a:pt x="107155" y="108443"/>
                  </a:lnTo>
                  <a:lnTo>
                    <a:pt x="103548" y="46723"/>
                  </a:lnTo>
                  <a:lnTo>
                    <a:pt x="100415" y="3645"/>
                  </a:lnTo>
                  <a:lnTo>
                    <a:pt x="98806" y="0"/>
                  </a:lnTo>
                  <a:lnTo>
                    <a:pt x="96564" y="3419"/>
                  </a:lnTo>
                  <a:lnTo>
                    <a:pt x="90937" y="33058"/>
                  </a:lnTo>
                  <a:lnTo>
                    <a:pt x="89036" y="90584"/>
                  </a:lnTo>
                  <a:lnTo>
                    <a:pt x="81425" y="144971"/>
                  </a:lnTo>
                  <a:lnTo>
                    <a:pt x="80213" y="199782"/>
                  </a:lnTo>
                  <a:lnTo>
                    <a:pt x="85572" y="259305"/>
                  </a:lnTo>
                  <a:lnTo>
                    <a:pt x="88850" y="313337"/>
                  </a:lnTo>
                  <a:lnTo>
                    <a:pt x="99846" y="370989"/>
                  </a:lnTo>
                  <a:lnTo>
                    <a:pt x="106448" y="390901"/>
                  </a:lnTo>
                  <a:lnTo>
                    <a:pt x="120154" y="4068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14768" y="149291"/>
              <a:ext cx="270949" cy="473917"/>
            </a:xfrm>
            <a:custGeom>
              <a:avLst/>
              <a:gdLst/>
              <a:ahLst/>
              <a:cxnLst/>
              <a:rect l="0" t="0" r="0" b="0"/>
              <a:pathLst>
                <a:path w="270949" h="473917">
                  <a:moveTo>
                    <a:pt x="81435" y="368711"/>
                  </a:moveTo>
                  <a:lnTo>
                    <a:pt x="81435" y="346354"/>
                  </a:lnTo>
                  <a:lnTo>
                    <a:pt x="75196" y="329139"/>
                  </a:lnTo>
                  <a:lnTo>
                    <a:pt x="70257" y="321272"/>
                  </a:lnTo>
                  <a:lnTo>
                    <a:pt x="63455" y="317198"/>
                  </a:lnTo>
                  <a:lnTo>
                    <a:pt x="46538" y="315790"/>
                  </a:lnTo>
                  <a:lnTo>
                    <a:pt x="38283" y="319392"/>
                  </a:lnTo>
                  <a:lnTo>
                    <a:pt x="22872" y="332753"/>
                  </a:lnTo>
                  <a:lnTo>
                    <a:pt x="6632" y="360006"/>
                  </a:lnTo>
                  <a:lnTo>
                    <a:pt x="0" y="401487"/>
                  </a:lnTo>
                  <a:lnTo>
                    <a:pt x="3624" y="439643"/>
                  </a:lnTo>
                  <a:lnTo>
                    <a:pt x="12148" y="459118"/>
                  </a:lnTo>
                  <a:lnTo>
                    <a:pt x="17696" y="467587"/>
                  </a:lnTo>
                  <a:lnTo>
                    <a:pt x="24904" y="472062"/>
                  </a:lnTo>
                  <a:lnTo>
                    <a:pt x="42272" y="473916"/>
                  </a:lnTo>
                  <a:lnTo>
                    <a:pt x="50648" y="470433"/>
                  </a:lnTo>
                  <a:lnTo>
                    <a:pt x="66192" y="457205"/>
                  </a:lnTo>
                  <a:lnTo>
                    <a:pt x="94000" y="395428"/>
                  </a:lnTo>
                  <a:lnTo>
                    <a:pt x="110505" y="339972"/>
                  </a:lnTo>
                  <a:lnTo>
                    <a:pt x="122804" y="284156"/>
                  </a:lnTo>
                  <a:lnTo>
                    <a:pt x="130737" y="232913"/>
                  </a:lnTo>
                  <a:lnTo>
                    <a:pt x="133089" y="172107"/>
                  </a:lnTo>
                  <a:lnTo>
                    <a:pt x="133785" y="113926"/>
                  </a:lnTo>
                  <a:lnTo>
                    <a:pt x="133991" y="58472"/>
                  </a:lnTo>
                  <a:lnTo>
                    <a:pt x="128472" y="3403"/>
                  </a:lnTo>
                  <a:lnTo>
                    <a:pt x="125661" y="0"/>
                  </a:lnTo>
                  <a:lnTo>
                    <a:pt x="122617" y="2411"/>
                  </a:lnTo>
                  <a:lnTo>
                    <a:pt x="109327" y="34312"/>
                  </a:lnTo>
                  <a:lnTo>
                    <a:pt x="104517" y="80896"/>
                  </a:lnTo>
                  <a:lnTo>
                    <a:pt x="103393" y="122250"/>
                  </a:lnTo>
                  <a:lnTo>
                    <a:pt x="102759" y="182212"/>
                  </a:lnTo>
                  <a:lnTo>
                    <a:pt x="102572" y="238972"/>
                  </a:lnTo>
                  <a:lnTo>
                    <a:pt x="102528" y="282973"/>
                  </a:lnTo>
                  <a:lnTo>
                    <a:pt x="102503" y="346036"/>
                  </a:lnTo>
                  <a:lnTo>
                    <a:pt x="103666" y="399947"/>
                  </a:lnTo>
                  <a:lnTo>
                    <a:pt x="108083" y="427047"/>
                  </a:lnTo>
                  <a:lnTo>
                    <a:pt x="110898" y="430998"/>
                  </a:lnTo>
                  <a:lnTo>
                    <a:pt x="113946" y="428953"/>
                  </a:lnTo>
                  <a:lnTo>
                    <a:pt x="133030" y="390335"/>
                  </a:lnTo>
                  <a:lnTo>
                    <a:pt x="157944" y="374468"/>
                  </a:lnTo>
                  <a:lnTo>
                    <a:pt x="218552" y="350191"/>
                  </a:lnTo>
                  <a:lnTo>
                    <a:pt x="239473" y="338643"/>
                  </a:lnTo>
                  <a:lnTo>
                    <a:pt x="245286" y="329948"/>
                  </a:lnTo>
                  <a:lnTo>
                    <a:pt x="248624" y="307809"/>
                  </a:lnTo>
                  <a:lnTo>
                    <a:pt x="243089" y="288611"/>
                  </a:lnTo>
                  <a:lnTo>
                    <a:pt x="238337" y="280216"/>
                  </a:lnTo>
                  <a:lnTo>
                    <a:pt x="223699" y="267768"/>
                  </a:lnTo>
                  <a:lnTo>
                    <a:pt x="214883" y="262811"/>
                  </a:lnTo>
                  <a:lnTo>
                    <a:pt x="195727" y="260423"/>
                  </a:lnTo>
                  <a:lnTo>
                    <a:pt x="185705" y="261424"/>
                  </a:lnTo>
                  <a:lnTo>
                    <a:pt x="168331" y="271894"/>
                  </a:lnTo>
                  <a:lnTo>
                    <a:pt x="153981" y="288247"/>
                  </a:lnTo>
                  <a:lnTo>
                    <a:pt x="143704" y="307212"/>
                  </a:lnTo>
                  <a:lnTo>
                    <a:pt x="136930" y="343210"/>
                  </a:lnTo>
                  <a:lnTo>
                    <a:pt x="143047" y="396126"/>
                  </a:lnTo>
                  <a:lnTo>
                    <a:pt x="153373" y="429476"/>
                  </a:lnTo>
                  <a:lnTo>
                    <a:pt x="164490" y="446800"/>
                  </a:lnTo>
                  <a:lnTo>
                    <a:pt x="180350" y="459179"/>
                  </a:lnTo>
                  <a:lnTo>
                    <a:pt x="189493" y="464118"/>
                  </a:lnTo>
                  <a:lnTo>
                    <a:pt x="209010" y="466486"/>
                  </a:lnTo>
                  <a:lnTo>
                    <a:pt x="229382" y="462469"/>
                  </a:lnTo>
                  <a:lnTo>
                    <a:pt x="270948" y="442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17387" y="170561"/>
              <a:ext cx="20972" cy="442198"/>
            </a:xfrm>
            <a:custGeom>
              <a:avLst/>
              <a:gdLst/>
              <a:ahLst/>
              <a:cxnLst/>
              <a:rect l="0" t="0" r="0" b="0"/>
              <a:pathLst>
                <a:path w="20972" h="442198">
                  <a:moveTo>
                    <a:pt x="10442" y="0"/>
                  </a:moveTo>
                  <a:lnTo>
                    <a:pt x="1378" y="58617"/>
                  </a:lnTo>
                  <a:lnTo>
                    <a:pt x="348" y="110175"/>
                  </a:lnTo>
                  <a:lnTo>
                    <a:pt x="107" y="152692"/>
                  </a:lnTo>
                  <a:lnTo>
                    <a:pt x="0" y="197715"/>
                  </a:lnTo>
                  <a:lnTo>
                    <a:pt x="1109" y="259014"/>
                  </a:lnTo>
                  <a:lnTo>
                    <a:pt x="8252" y="319185"/>
                  </a:lnTo>
                  <a:lnTo>
                    <a:pt x="9793" y="369485"/>
                  </a:lnTo>
                  <a:lnTo>
                    <a:pt x="13370" y="412074"/>
                  </a:lnTo>
                  <a:lnTo>
                    <a:pt x="2097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2057" y="49694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12057" y="3706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19702" y="462586"/>
              <a:ext cx="92399" cy="182332"/>
            </a:xfrm>
            <a:custGeom>
              <a:avLst/>
              <a:gdLst/>
              <a:ahLst/>
              <a:cxnLst/>
              <a:rect l="0" t="0" r="0" b="0"/>
              <a:pathLst>
                <a:path w="92399" h="182332">
                  <a:moveTo>
                    <a:pt x="71341" y="13302"/>
                  </a:moveTo>
                  <a:lnTo>
                    <a:pt x="60162" y="2124"/>
                  </a:lnTo>
                  <a:lnTo>
                    <a:pt x="53360" y="0"/>
                  </a:lnTo>
                  <a:lnTo>
                    <a:pt x="36443" y="761"/>
                  </a:lnTo>
                  <a:lnTo>
                    <a:pt x="29358" y="4941"/>
                  </a:lnTo>
                  <a:lnTo>
                    <a:pt x="18367" y="18945"/>
                  </a:lnTo>
                  <a:lnTo>
                    <a:pt x="5602" y="46559"/>
                  </a:lnTo>
                  <a:lnTo>
                    <a:pt x="0" y="88147"/>
                  </a:lnTo>
                  <a:lnTo>
                    <a:pt x="3930" y="126335"/>
                  </a:lnTo>
                  <a:lnTo>
                    <a:pt x="18092" y="159877"/>
                  </a:lnTo>
                  <a:lnTo>
                    <a:pt x="33637" y="175152"/>
                  </a:lnTo>
                  <a:lnTo>
                    <a:pt x="42695" y="180864"/>
                  </a:lnTo>
                  <a:lnTo>
                    <a:pt x="52244" y="182331"/>
                  </a:lnTo>
                  <a:lnTo>
                    <a:pt x="92398" y="171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85799" y="52853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3" y="54145"/>
                  </a:lnTo>
                  <a:lnTo>
                    <a:pt x="12997" y="8896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54214" y="3495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81360" y="475888"/>
              <a:ext cx="90838" cy="197731"/>
            </a:xfrm>
            <a:custGeom>
              <a:avLst/>
              <a:gdLst/>
              <a:ahLst/>
              <a:cxnLst/>
              <a:rect l="0" t="0" r="0" b="0"/>
              <a:pathLst>
                <a:path w="90838" h="197731">
                  <a:moveTo>
                    <a:pt x="62366" y="10528"/>
                  </a:moveTo>
                  <a:lnTo>
                    <a:pt x="38321" y="20104"/>
                  </a:lnTo>
                  <a:lnTo>
                    <a:pt x="23994" y="30772"/>
                  </a:lnTo>
                  <a:lnTo>
                    <a:pt x="12946" y="49551"/>
                  </a:lnTo>
                  <a:lnTo>
                    <a:pt x="3270" y="86431"/>
                  </a:lnTo>
                  <a:lnTo>
                    <a:pt x="0" y="146404"/>
                  </a:lnTo>
                  <a:lnTo>
                    <a:pt x="5792" y="173863"/>
                  </a:lnTo>
                  <a:lnTo>
                    <a:pt x="10612" y="186098"/>
                  </a:lnTo>
                  <a:lnTo>
                    <a:pt x="18506" y="193085"/>
                  </a:lnTo>
                  <a:lnTo>
                    <a:pt x="28447" y="196574"/>
                  </a:lnTo>
                  <a:lnTo>
                    <a:pt x="39753" y="197730"/>
                  </a:lnTo>
                  <a:lnTo>
                    <a:pt x="58555" y="192775"/>
                  </a:lnTo>
                  <a:lnTo>
                    <a:pt x="66845" y="188178"/>
                  </a:lnTo>
                  <a:lnTo>
                    <a:pt x="79175" y="170592"/>
                  </a:lnTo>
                  <a:lnTo>
                    <a:pt x="87384" y="146009"/>
                  </a:lnTo>
                  <a:lnTo>
                    <a:pt x="90837" y="101623"/>
                  </a:lnTo>
                  <a:lnTo>
                    <a:pt x="82115" y="50879"/>
                  </a:lnTo>
                  <a:lnTo>
                    <a:pt x="72508" y="19365"/>
                  </a:lnTo>
                  <a:lnTo>
                    <a:pt x="623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27955" y="475888"/>
              <a:ext cx="125663" cy="209982"/>
            </a:xfrm>
            <a:custGeom>
              <a:avLst/>
              <a:gdLst/>
              <a:ahLst/>
              <a:cxnLst/>
              <a:rect l="0" t="0" r="0" b="0"/>
              <a:pathLst>
                <a:path w="125663" h="209982">
                  <a:moveTo>
                    <a:pt x="0" y="21057"/>
                  </a:moveTo>
                  <a:lnTo>
                    <a:pt x="11178" y="37824"/>
                  </a:lnTo>
                  <a:lnTo>
                    <a:pt x="18130" y="76198"/>
                  </a:lnTo>
                  <a:lnTo>
                    <a:pt x="20189" y="124612"/>
                  </a:lnTo>
                  <a:lnTo>
                    <a:pt x="26389" y="170413"/>
                  </a:lnTo>
                  <a:lnTo>
                    <a:pt x="35515" y="193112"/>
                  </a:lnTo>
                  <a:lnTo>
                    <a:pt x="41223" y="202441"/>
                  </a:lnTo>
                  <a:lnTo>
                    <a:pt x="48539" y="207490"/>
                  </a:lnTo>
                  <a:lnTo>
                    <a:pt x="66027" y="209981"/>
                  </a:lnTo>
                  <a:lnTo>
                    <a:pt x="74433" y="206668"/>
                  </a:lnTo>
                  <a:lnTo>
                    <a:pt x="90014" y="193628"/>
                  </a:lnTo>
                  <a:lnTo>
                    <a:pt x="110674" y="149425"/>
                  </a:lnTo>
                  <a:lnTo>
                    <a:pt x="122900" y="102565"/>
                  </a:lnTo>
                  <a:lnTo>
                    <a:pt x="125662" y="4859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16860" y="465359"/>
              <a:ext cx="137935" cy="276844"/>
            </a:xfrm>
            <a:custGeom>
              <a:avLst/>
              <a:gdLst/>
              <a:ahLst/>
              <a:cxnLst/>
              <a:rect l="0" t="0" r="0" b="0"/>
              <a:pathLst>
                <a:path w="137935" h="276844">
                  <a:moveTo>
                    <a:pt x="105893" y="0"/>
                  </a:moveTo>
                  <a:lnTo>
                    <a:pt x="63201" y="14572"/>
                  </a:lnTo>
                  <a:lnTo>
                    <a:pt x="27140" y="39403"/>
                  </a:lnTo>
                  <a:lnTo>
                    <a:pt x="4699" y="65488"/>
                  </a:lnTo>
                  <a:lnTo>
                    <a:pt x="995" y="75244"/>
                  </a:lnTo>
                  <a:lnTo>
                    <a:pt x="0" y="95443"/>
                  </a:lnTo>
                  <a:lnTo>
                    <a:pt x="6577" y="112999"/>
                  </a:lnTo>
                  <a:lnTo>
                    <a:pt x="11606" y="120957"/>
                  </a:lnTo>
                  <a:lnTo>
                    <a:pt x="19638" y="126261"/>
                  </a:lnTo>
                  <a:lnTo>
                    <a:pt x="53299" y="133727"/>
                  </a:lnTo>
                  <a:lnTo>
                    <a:pt x="90570" y="138279"/>
                  </a:lnTo>
                  <a:lnTo>
                    <a:pt x="109221" y="147635"/>
                  </a:lnTo>
                  <a:lnTo>
                    <a:pt x="132875" y="171645"/>
                  </a:lnTo>
                  <a:lnTo>
                    <a:pt x="136749" y="181111"/>
                  </a:lnTo>
                  <a:lnTo>
                    <a:pt x="137934" y="200987"/>
                  </a:lnTo>
                  <a:lnTo>
                    <a:pt x="132024" y="231907"/>
                  </a:lnTo>
                  <a:lnTo>
                    <a:pt x="116727" y="249689"/>
                  </a:lnTo>
                  <a:lnTo>
                    <a:pt x="74368" y="274579"/>
                  </a:lnTo>
                  <a:lnTo>
                    <a:pt x="53278" y="276843"/>
                  </a:lnTo>
                  <a:lnTo>
                    <a:pt x="2166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59623" y="7706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063585" y="2295212"/>
            <a:ext cx="4127172" cy="1642447"/>
            <a:chOff x="2063585" y="2295212"/>
            <a:chExt cx="4127172" cy="1642447"/>
          </a:xfrm>
        </p:grpSpPr>
        <p:sp>
          <p:nvSpPr>
            <p:cNvPr id="46" name="Freeform 45"/>
            <p:cNvSpPr/>
            <p:nvPr/>
          </p:nvSpPr>
          <p:spPr>
            <a:xfrm>
              <a:off x="2063585" y="3233713"/>
              <a:ext cx="2990095" cy="51179"/>
            </a:xfrm>
            <a:custGeom>
              <a:avLst/>
              <a:gdLst/>
              <a:ahLst/>
              <a:cxnLst/>
              <a:rect l="0" t="0" r="0" b="0"/>
              <a:pathLst>
                <a:path w="2990095" h="51179">
                  <a:moveTo>
                    <a:pt x="0" y="51178"/>
                  </a:moveTo>
                  <a:lnTo>
                    <a:pt x="58617" y="45589"/>
                  </a:lnTo>
                  <a:lnTo>
                    <a:pt x="112791" y="40455"/>
                  </a:lnTo>
                  <a:lnTo>
                    <a:pt x="171672" y="29389"/>
                  </a:lnTo>
                  <a:lnTo>
                    <a:pt x="222051" y="22495"/>
                  </a:lnTo>
                  <a:lnTo>
                    <a:pt x="270904" y="20452"/>
                  </a:lnTo>
                  <a:lnTo>
                    <a:pt x="329333" y="19762"/>
                  </a:lnTo>
                  <a:lnTo>
                    <a:pt x="377430" y="25232"/>
                  </a:lnTo>
                  <a:lnTo>
                    <a:pt x="436509" y="30325"/>
                  </a:lnTo>
                  <a:lnTo>
                    <a:pt x="489427" y="38263"/>
                  </a:lnTo>
                  <a:lnTo>
                    <a:pt x="538469" y="39942"/>
                  </a:lnTo>
                  <a:lnTo>
                    <a:pt x="601854" y="40510"/>
                  </a:lnTo>
                  <a:lnTo>
                    <a:pt x="660604" y="41792"/>
                  </a:lnTo>
                  <a:lnTo>
                    <a:pt x="709031" y="47877"/>
                  </a:lnTo>
                  <a:lnTo>
                    <a:pt x="771029" y="50526"/>
                  </a:lnTo>
                  <a:lnTo>
                    <a:pt x="833665" y="51049"/>
                  </a:lnTo>
                  <a:lnTo>
                    <a:pt x="885032" y="43917"/>
                  </a:lnTo>
                  <a:lnTo>
                    <a:pt x="932286" y="41618"/>
                  </a:lnTo>
                  <a:lnTo>
                    <a:pt x="983332" y="40936"/>
                  </a:lnTo>
                  <a:lnTo>
                    <a:pt x="1036672" y="40734"/>
                  </a:lnTo>
                  <a:lnTo>
                    <a:pt x="1096409" y="40674"/>
                  </a:lnTo>
                  <a:lnTo>
                    <a:pt x="1155054" y="39487"/>
                  </a:lnTo>
                  <a:lnTo>
                    <a:pt x="1214328" y="32318"/>
                  </a:lnTo>
                  <a:lnTo>
                    <a:pt x="1267592" y="30772"/>
                  </a:lnTo>
                  <a:lnTo>
                    <a:pt x="1327827" y="30314"/>
                  </a:lnTo>
                  <a:lnTo>
                    <a:pt x="1383889" y="27059"/>
                  </a:lnTo>
                  <a:lnTo>
                    <a:pt x="1436375" y="21804"/>
                  </a:lnTo>
                  <a:lnTo>
                    <a:pt x="1496380" y="20248"/>
                  </a:lnTo>
                  <a:lnTo>
                    <a:pt x="1538923" y="19884"/>
                  </a:lnTo>
                  <a:lnTo>
                    <a:pt x="1585127" y="19722"/>
                  </a:lnTo>
                  <a:lnTo>
                    <a:pt x="1632959" y="16530"/>
                  </a:lnTo>
                  <a:lnTo>
                    <a:pt x="1680343" y="12382"/>
                  </a:lnTo>
                  <a:lnTo>
                    <a:pt x="1724800" y="10539"/>
                  </a:lnTo>
                  <a:lnTo>
                    <a:pt x="1771075" y="9720"/>
                  </a:lnTo>
                  <a:lnTo>
                    <a:pt x="1818937" y="9355"/>
                  </a:lnTo>
                  <a:lnTo>
                    <a:pt x="1867506" y="9193"/>
                  </a:lnTo>
                  <a:lnTo>
                    <a:pt x="1913268" y="9122"/>
                  </a:lnTo>
                  <a:lnTo>
                    <a:pt x="1972254" y="9081"/>
                  </a:lnTo>
                  <a:lnTo>
                    <a:pt x="2028517" y="3478"/>
                  </a:lnTo>
                  <a:lnTo>
                    <a:pt x="2084911" y="0"/>
                  </a:lnTo>
                  <a:lnTo>
                    <a:pt x="2144877" y="6060"/>
                  </a:lnTo>
                  <a:lnTo>
                    <a:pt x="2190097" y="8174"/>
                  </a:lnTo>
                  <a:lnTo>
                    <a:pt x="2252629" y="8800"/>
                  </a:lnTo>
                  <a:lnTo>
                    <a:pt x="2313791" y="8986"/>
                  </a:lnTo>
                  <a:lnTo>
                    <a:pt x="2362588" y="9041"/>
                  </a:lnTo>
                  <a:lnTo>
                    <a:pt x="2410192" y="9057"/>
                  </a:lnTo>
                  <a:lnTo>
                    <a:pt x="2473430" y="9062"/>
                  </a:lnTo>
                  <a:lnTo>
                    <a:pt x="2515970" y="9063"/>
                  </a:lnTo>
                  <a:lnTo>
                    <a:pt x="2561393" y="9064"/>
                  </a:lnTo>
                  <a:lnTo>
                    <a:pt x="2620525" y="12184"/>
                  </a:lnTo>
                  <a:lnTo>
                    <a:pt x="2669632" y="17397"/>
                  </a:lnTo>
                  <a:lnTo>
                    <a:pt x="2725516" y="18942"/>
                  </a:lnTo>
                  <a:lnTo>
                    <a:pt x="2782238" y="19400"/>
                  </a:lnTo>
                  <a:lnTo>
                    <a:pt x="2837260" y="19535"/>
                  </a:lnTo>
                  <a:lnTo>
                    <a:pt x="2897773" y="25170"/>
                  </a:lnTo>
                  <a:lnTo>
                    <a:pt x="2952447" y="30313"/>
                  </a:lnTo>
                  <a:lnTo>
                    <a:pt x="2990094" y="40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71093" y="2453139"/>
              <a:ext cx="13591" cy="821224"/>
            </a:xfrm>
            <a:custGeom>
              <a:avLst/>
              <a:gdLst/>
              <a:ahLst/>
              <a:cxnLst/>
              <a:rect l="0" t="0" r="0" b="0"/>
              <a:pathLst>
                <a:path w="13591" h="821224">
                  <a:moveTo>
                    <a:pt x="13590" y="0"/>
                  </a:moveTo>
                  <a:lnTo>
                    <a:pt x="2412" y="11179"/>
                  </a:lnTo>
                  <a:lnTo>
                    <a:pt x="43" y="32265"/>
                  </a:lnTo>
                  <a:lnTo>
                    <a:pt x="2466" y="93461"/>
                  </a:lnTo>
                  <a:lnTo>
                    <a:pt x="2886" y="150135"/>
                  </a:lnTo>
                  <a:lnTo>
                    <a:pt x="3010" y="200203"/>
                  </a:lnTo>
                  <a:lnTo>
                    <a:pt x="3052" y="259042"/>
                  </a:lnTo>
                  <a:lnTo>
                    <a:pt x="6180" y="315725"/>
                  </a:lnTo>
                  <a:lnTo>
                    <a:pt x="12127" y="371981"/>
                  </a:lnTo>
                  <a:lnTo>
                    <a:pt x="0" y="428154"/>
                  </a:lnTo>
                  <a:lnTo>
                    <a:pt x="2111" y="487430"/>
                  </a:lnTo>
                  <a:lnTo>
                    <a:pt x="8463" y="549528"/>
                  </a:lnTo>
                  <a:lnTo>
                    <a:pt x="12071" y="598261"/>
                  </a:lnTo>
                  <a:lnTo>
                    <a:pt x="13290" y="658725"/>
                  </a:lnTo>
                  <a:lnTo>
                    <a:pt x="13531" y="718848"/>
                  </a:lnTo>
                  <a:lnTo>
                    <a:pt x="13579" y="781114"/>
                  </a:lnTo>
                  <a:lnTo>
                    <a:pt x="10466" y="800667"/>
                  </a:lnTo>
                  <a:lnTo>
                    <a:pt x="3062" y="8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95171" y="2874279"/>
              <a:ext cx="442197" cy="61424"/>
            </a:xfrm>
            <a:custGeom>
              <a:avLst/>
              <a:gdLst/>
              <a:ahLst/>
              <a:cxnLst/>
              <a:rect l="0" t="0" r="0" b="0"/>
              <a:pathLst>
                <a:path w="442197" h="61424">
                  <a:moveTo>
                    <a:pt x="0" y="42114"/>
                  </a:moveTo>
                  <a:lnTo>
                    <a:pt x="16767" y="53293"/>
                  </a:lnTo>
                  <a:lnTo>
                    <a:pt x="55141" y="60244"/>
                  </a:lnTo>
                  <a:lnTo>
                    <a:pt x="114443" y="61423"/>
                  </a:lnTo>
                  <a:lnTo>
                    <a:pt x="172339" y="54595"/>
                  </a:lnTo>
                  <a:lnTo>
                    <a:pt x="217365" y="48441"/>
                  </a:lnTo>
                  <a:lnTo>
                    <a:pt x="271984" y="38400"/>
                  </a:lnTo>
                  <a:lnTo>
                    <a:pt x="335294" y="21030"/>
                  </a:lnTo>
                  <a:lnTo>
                    <a:pt x="390511" y="4676"/>
                  </a:lnTo>
                  <a:lnTo>
                    <a:pt x="4421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64417" y="2773285"/>
              <a:ext cx="332950" cy="455205"/>
            </a:xfrm>
            <a:custGeom>
              <a:avLst/>
              <a:gdLst/>
              <a:ahLst/>
              <a:cxnLst/>
              <a:rect l="0" t="0" r="0" b="0"/>
              <a:pathLst>
                <a:path w="332950" h="455205">
                  <a:moveTo>
                    <a:pt x="136121" y="27295"/>
                  </a:moveTo>
                  <a:lnTo>
                    <a:pt x="124943" y="16117"/>
                  </a:lnTo>
                  <a:lnTo>
                    <a:pt x="118141" y="13994"/>
                  </a:lnTo>
                  <a:lnTo>
                    <a:pt x="101224" y="14754"/>
                  </a:lnTo>
                  <a:lnTo>
                    <a:pt x="92969" y="20104"/>
                  </a:lnTo>
                  <a:lnTo>
                    <a:pt x="44550" y="80796"/>
                  </a:lnTo>
                  <a:lnTo>
                    <a:pt x="16691" y="137905"/>
                  </a:lnTo>
                  <a:lnTo>
                    <a:pt x="3043" y="187314"/>
                  </a:lnTo>
                  <a:lnTo>
                    <a:pt x="0" y="241788"/>
                  </a:lnTo>
                  <a:lnTo>
                    <a:pt x="5062" y="300378"/>
                  </a:lnTo>
                  <a:lnTo>
                    <a:pt x="18423" y="358748"/>
                  </a:lnTo>
                  <a:lnTo>
                    <a:pt x="49788" y="415109"/>
                  </a:lnTo>
                  <a:lnTo>
                    <a:pt x="77786" y="432971"/>
                  </a:lnTo>
                  <a:lnTo>
                    <a:pt x="122086" y="450222"/>
                  </a:lnTo>
                  <a:lnTo>
                    <a:pt x="169917" y="455204"/>
                  </a:lnTo>
                  <a:lnTo>
                    <a:pt x="195596" y="452223"/>
                  </a:lnTo>
                  <a:lnTo>
                    <a:pt x="235372" y="432790"/>
                  </a:lnTo>
                  <a:lnTo>
                    <a:pt x="289393" y="388940"/>
                  </a:lnTo>
                  <a:lnTo>
                    <a:pt x="305668" y="362177"/>
                  </a:lnTo>
                  <a:lnTo>
                    <a:pt x="325316" y="308177"/>
                  </a:lnTo>
                  <a:lnTo>
                    <a:pt x="332949" y="262208"/>
                  </a:lnTo>
                  <a:lnTo>
                    <a:pt x="329939" y="200559"/>
                  </a:lnTo>
                  <a:lnTo>
                    <a:pt x="316909" y="154587"/>
                  </a:lnTo>
                  <a:lnTo>
                    <a:pt x="293019" y="105471"/>
                  </a:lnTo>
                  <a:lnTo>
                    <a:pt x="278383" y="77248"/>
                  </a:lnTo>
                  <a:lnTo>
                    <a:pt x="240392" y="40065"/>
                  </a:lnTo>
                  <a:lnTo>
                    <a:pt x="187914" y="10190"/>
                  </a:lnTo>
                  <a:lnTo>
                    <a:pt x="143928" y="0"/>
                  </a:lnTo>
                  <a:lnTo>
                    <a:pt x="94008" y="6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58466" y="2779523"/>
              <a:ext cx="656261" cy="403343"/>
            </a:xfrm>
            <a:custGeom>
              <a:avLst/>
              <a:gdLst/>
              <a:ahLst/>
              <a:cxnLst/>
              <a:rect l="0" t="0" r="0" b="0"/>
              <a:pathLst>
                <a:path w="656261" h="403343">
                  <a:moveTo>
                    <a:pt x="0" y="0"/>
                  </a:moveTo>
                  <a:lnTo>
                    <a:pt x="21684" y="59941"/>
                  </a:lnTo>
                  <a:lnTo>
                    <a:pt x="17213" y="89250"/>
                  </a:lnTo>
                  <a:lnTo>
                    <a:pt x="28627" y="131079"/>
                  </a:lnTo>
                  <a:lnTo>
                    <a:pt x="54607" y="194340"/>
                  </a:lnTo>
                  <a:lnTo>
                    <a:pt x="73496" y="255053"/>
                  </a:lnTo>
                  <a:lnTo>
                    <a:pt x="91220" y="317120"/>
                  </a:lnTo>
                  <a:lnTo>
                    <a:pt x="102160" y="377543"/>
                  </a:lnTo>
                  <a:lnTo>
                    <a:pt x="103201" y="392075"/>
                  </a:lnTo>
                  <a:lnTo>
                    <a:pt x="101556" y="397084"/>
                  </a:lnTo>
                  <a:lnTo>
                    <a:pt x="98120" y="395744"/>
                  </a:lnTo>
                  <a:lnTo>
                    <a:pt x="93489" y="390171"/>
                  </a:lnTo>
                  <a:lnTo>
                    <a:pt x="84887" y="334304"/>
                  </a:lnTo>
                  <a:lnTo>
                    <a:pt x="76256" y="282714"/>
                  </a:lnTo>
                  <a:lnTo>
                    <a:pt x="74204" y="227810"/>
                  </a:lnTo>
                  <a:lnTo>
                    <a:pt x="73849" y="169145"/>
                  </a:lnTo>
                  <a:lnTo>
                    <a:pt x="90511" y="111078"/>
                  </a:lnTo>
                  <a:lnTo>
                    <a:pt x="111942" y="57036"/>
                  </a:lnTo>
                  <a:lnTo>
                    <a:pt x="124231" y="38608"/>
                  </a:lnTo>
                  <a:lnTo>
                    <a:pt x="143731" y="25738"/>
                  </a:lnTo>
                  <a:lnTo>
                    <a:pt x="155482" y="20668"/>
                  </a:lnTo>
                  <a:lnTo>
                    <a:pt x="167996" y="20798"/>
                  </a:lnTo>
                  <a:lnTo>
                    <a:pt x="194377" y="30300"/>
                  </a:lnTo>
                  <a:lnTo>
                    <a:pt x="224360" y="49792"/>
                  </a:lnTo>
                  <a:lnTo>
                    <a:pt x="265837" y="112434"/>
                  </a:lnTo>
                  <a:lnTo>
                    <a:pt x="306625" y="168011"/>
                  </a:lnTo>
                  <a:lnTo>
                    <a:pt x="334729" y="226629"/>
                  </a:lnTo>
                  <a:lnTo>
                    <a:pt x="357219" y="283611"/>
                  </a:lnTo>
                  <a:lnTo>
                    <a:pt x="375418" y="336825"/>
                  </a:lnTo>
                  <a:lnTo>
                    <a:pt x="386415" y="382128"/>
                  </a:lnTo>
                  <a:lnTo>
                    <a:pt x="387462" y="395132"/>
                  </a:lnTo>
                  <a:lnTo>
                    <a:pt x="385819" y="401462"/>
                  </a:lnTo>
                  <a:lnTo>
                    <a:pt x="382385" y="403342"/>
                  </a:lnTo>
                  <a:lnTo>
                    <a:pt x="377756" y="402255"/>
                  </a:lnTo>
                  <a:lnTo>
                    <a:pt x="369492" y="391690"/>
                  </a:lnTo>
                  <a:lnTo>
                    <a:pt x="351081" y="342826"/>
                  </a:lnTo>
                  <a:lnTo>
                    <a:pt x="341630" y="291481"/>
                  </a:lnTo>
                  <a:lnTo>
                    <a:pt x="338310" y="239873"/>
                  </a:lnTo>
                  <a:lnTo>
                    <a:pt x="337188" y="176801"/>
                  </a:lnTo>
                  <a:lnTo>
                    <a:pt x="340544" y="142919"/>
                  </a:lnTo>
                  <a:lnTo>
                    <a:pt x="365055" y="79747"/>
                  </a:lnTo>
                  <a:lnTo>
                    <a:pt x="376326" y="55330"/>
                  </a:lnTo>
                  <a:lnTo>
                    <a:pt x="402403" y="24193"/>
                  </a:lnTo>
                  <a:lnTo>
                    <a:pt x="422171" y="11532"/>
                  </a:lnTo>
                  <a:lnTo>
                    <a:pt x="445774" y="8245"/>
                  </a:lnTo>
                  <a:lnTo>
                    <a:pt x="458620" y="9006"/>
                  </a:lnTo>
                  <a:lnTo>
                    <a:pt x="499056" y="26845"/>
                  </a:lnTo>
                  <a:lnTo>
                    <a:pt x="529494" y="48768"/>
                  </a:lnTo>
                  <a:lnTo>
                    <a:pt x="568019" y="109180"/>
                  </a:lnTo>
                  <a:lnTo>
                    <a:pt x="607488" y="168798"/>
                  </a:lnTo>
                  <a:lnTo>
                    <a:pt x="631432" y="231657"/>
                  </a:lnTo>
                  <a:lnTo>
                    <a:pt x="645693" y="284925"/>
                  </a:lnTo>
                  <a:lnTo>
                    <a:pt x="656260" y="334637"/>
                  </a:lnTo>
                  <a:lnTo>
                    <a:pt x="654036" y="389038"/>
                  </a:lnTo>
                  <a:lnTo>
                    <a:pt x="65276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00750" y="2792978"/>
              <a:ext cx="394795" cy="357821"/>
            </a:xfrm>
            <a:custGeom>
              <a:avLst/>
              <a:gdLst/>
              <a:ahLst/>
              <a:cxnLst/>
              <a:rect l="0" t="0" r="0" b="0"/>
              <a:pathLst>
                <a:path w="394795" h="357821">
                  <a:moveTo>
                    <a:pt x="226338" y="18130"/>
                  </a:moveTo>
                  <a:lnTo>
                    <a:pt x="215160" y="6952"/>
                  </a:lnTo>
                  <a:lnTo>
                    <a:pt x="197193" y="1464"/>
                  </a:lnTo>
                  <a:lnTo>
                    <a:pt x="185851" y="0"/>
                  </a:lnTo>
                  <a:lnTo>
                    <a:pt x="147531" y="9119"/>
                  </a:lnTo>
                  <a:lnTo>
                    <a:pt x="109472" y="33161"/>
                  </a:lnTo>
                  <a:lnTo>
                    <a:pt x="50645" y="77879"/>
                  </a:lnTo>
                  <a:lnTo>
                    <a:pt x="17111" y="136734"/>
                  </a:lnTo>
                  <a:lnTo>
                    <a:pt x="4667" y="171449"/>
                  </a:lnTo>
                  <a:lnTo>
                    <a:pt x="0" y="228115"/>
                  </a:lnTo>
                  <a:lnTo>
                    <a:pt x="18199" y="290369"/>
                  </a:lnTo>
                  <a:lnTo>
                    <a:pt x="32056" y="316940"/>
                  </a:lnTo>
                  <a:lnTo>
                    <a:pt x="49913" y="336548"/>
                  </a:lnTo>
                  <a:lnTo>
                    <a:pt x="79697" y="355152"/>
                  </a:lnTo>
                  <a:lnTo>
                    <a:pt x="103452" y="357820"/>
                  </a:lnTo>
                  <a:lnTo>
                    <a:pt x="128438" y="353937"/>
                  </a:lnTo>
                  <a:lnTo>
                    <a:pt x="151241" y="344413"/>
                  </a:lnTo>
                  <a:lnTo>
                    <a:pt x="169955" y="326141"/>
                  </a:lnTo>
                  <a:lnTo>
                    <a:pt x="201032" y="276284"/>
                  </a:lnTo>
                  <a:lnTo>
                    <a:pt x="220126" y="212970"/>
                  </a:lnTo>
                  <a:lnTo>
                    <a:pt x="224497" y="162688"/>
                  </a:lnTo>
                  <a:lnTo>
                    <a:pt x="229094" y="103184"/>
                  </a:lnTo>
                  <a:lnTo>
                    <a:pt x="232242" y="75819"/>
                  </a:lnTo>
                  <a:lnTo>
                    <a:pt x="229742" y="51959"/>
                  </a:lnTo>
                  <a:lnTo>
                    <a:pt x="227437" y="48871"/>
                  </a:lnTo>
                  <a:lnTo>
                    <a:pt x="224731" y="51492"/>
                  </a:lnTo>
                  <a:lnTo>
                    <a:pt x="221757" y="57919"/>
                  </a:lnTo>
                  <a:lnTo>
                    <a:pt x="223161" y="94911"/>
                  </a:lnTo>
                  <a:lnTo>
                    <a:pt x="241351" y="157472"/>
                  </a:lnTo>
                  <a:lnTo>
                    <a:pt x="260542" y="212291"/>
                  </a:lnTo>
                  <a:lnTo>
                    <a:pt x="279756" y="252304"/>
                  </a:lnTo>
                  <a:lnTo>
                    <a:pt x="321162" y="310032"/>
                  </a:lnTo>
                  <a:lnTo>
                    <a:pt x="354773" y="340432"/>
                  </a:lnTo>
                  <a:lnTo>
                    <a:pt x="371548" y="348549"/>
                  </a:lnTo>
                  <a:lnTo>
                    <a:pt x="394794" y="355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37658" y="2442611"/>
              <a:ext cx="94757" cy="705410"/>
            </a:xfrm>
            <a:custGeom>
              <a:avLst/>
              <a:gdLst/>
              <a:ahLst/>
              <a:cxnLst/>
              <a:rect l="0" t="0" r="0" b="0"/>
              <a:pathLst>
                <a:path w="94757" h="705410">
                  <a:moveTo>
                    <a:pt x="0" y="0"/>
                  </a:moveTo>
                  <a:lnTo>
                    <a:pt x="5589" y="62093"/>
                  </a:lnTo>
                  <a:lnTo>
                    <a:pt x="10722" y="113477"/>
                  </a:lnTo>
                  <a:lnTo>
                    <a:pt x="21788" y="168688"/>
                  </a:lnTo>
                  <a:lnTo>
                    <a:pt x="35239" y="230243"/>
                  </a:lnTo>
                  <a:lnTo>
                    <a:pt x="45666" y="281390"/>
                  </a:lnTo>
                  <a:lnTo>
                    <a:pt x="50575" y="333589"/>
                  </a:lnTo>
                  <a:lnTo>
                    <a:pt x="52029" y="386100"/>
                  </a:lnTo>
                  <a:lnTo>
                    <a:pt x="52460" y="438704"/>
                  </a:lnTo>
                  <a:lnTo>
                    <a:pt x="61012" y="500475"/>
                  </a:lnTo>
                  <a:lnTo>
                    <a:pt x="70846" y="557737"/>
                  </a:lnTo>
                  <a:lnTo>
                    <a:pt x="75974" y="606282"/>
                  </a:lnTo>
                  <a:lnTo>
                    <a:pt x="88186" y="668801"/>
                  </a:lnTo>
                  <a:lnTo>
                    <a:pt x="94756" y="70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32373" y="2832165"/>
              <a:ext cx="336913" cy="19466"/>
            </a:xfrm>
            <a:custGeom>
              <a:avLst/>
              <a:gdLst/>
              <a:ahLst/>
              <a:cxnLst/>
              <a:rect l="0" t="0" r="0" b="0"/>
              <a:pathLst>
                <a:path w="336913" h="19466">
                  <a:moveTo>
                    <a:pt x="0" y="0"/>
                  </a:moveTo>
                  <a:lnTo>
                    <a:pt x="52050" y="8334"/>
                  </a:lnTo>
                  <a:lnTo>
                    <a:pt x="111537" y="15685"/>
                  </a:lnTo>
                  <a:lnTo>
                    <a:pt x="168488" y="19465"/>
                  </a:lnTo>
                  <a:lnTo>
                    <a:pt x="230984" y="13508"/>
                  </a:lnTo>
                  <a:lnTo>
                    <a:pt x="283689" y="11412"/>
                  </a:lnTo>
                  <a:lnTo>
                    <a:pt x="33691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08036" y="2768994"/>
              <a:ext cx="305863" cy="375739"/>
            </a:xfrm>
            <a:custGeom>
              <a:avLst/>
              <a:gdLst/>
              <a:ahLst/>
              <a:cxnLst/>
              <a:rect l="0" t="0" r="0" b="0"/>
              <a:pathLst>
                <a:path w="305863" h="375739">
                  <a:moveTo>
                    <a:pt x="98119" y="52643"/>
                  </a:moveTo>
                  <a:lnTo>
                    <a:pt x="81352" y="58232"/>
                  </a:lnTo>
                  <a:lnTo>
                    <a:pt x="66880" y="70335"/>
                  </a:lnTo>
                  <a:lnTo>
                    <a:pt x="52650" y="89752"/>
                  </a:lnTo>
                  <a:lnTo>
                    <a:pt x="24450" y="149877"/>
                  </a:lnTo>
                  <a:lnTo>
                    <a:pt x="6491" y="203896"/>
                  </a:lnTo>
                  <a:lnTo>
                    <a:pt x="0" y="254996"/>
                  </a:lnTo>
                  <a:lnTo>
                    <a:pt x="8605" y="298603"/>
                  </a:lnTo>
                  <a:lnTo>
                    <a:pt x="25973" y="339210"/>
                  </a:lnTo>
                  <a:lnTo>
                    <a:pt x="32474" y="348972"/>
                  </a:lnTo>
                  <a:lnTo>
                    <a:pt x="52176" y="362939"/>
                  </a:lnTo>
                  <a:lnTo>
                    <a:pt x="78870" y="371877"/>
                  </a:lnTo>
                  <a:lnTo>
                    <a:pt x="129850" y="375738"/>
                  </a:lnTo>
                  <a:lnTo>
                    <a:pt x="191509" y="364093"/>
                  </a:lnTo>
                  <a:lnTo>
                    <a:pt x="253671" y="319204"/>
                  </a:lnTo>
                  <a:lnTo>
                    <a:pt x="273708" y="302136"/>
                  </a:lnTo>
                  <a:lnTo>
                    <a:pt x="296103" y="262582"/>
                  </a:lnTo>
                  <a:lnTo>
                    <a:pt x="303096" y="238366"/>
                  </a:lnTo>
                  <a:lnTo>
                    <a:pt x="305862" y="185271"/>
                  </a:lnTo>
                  <a:lnTo>
                    <a:pt x="297453" y="126255"/>
                  </a:lnTo>
                  <a:lnTo>
                    <a:pt x="274944" y="74714"/>
                  </a:lnTo>
                  <a:lnTo>
                    <a:pt x="251767" y="43065"/>
                  </a:lnTo>
                  <a:lnTo>
                    <a:pt x="223193" y="20039"/>
                  </a:lnTo>
                  <a:lnTo>
                    <a:pt x="188335" y="4305"/>
                  </a:lnTo>
                  <a:lnTo>
                    <a:pt x="1718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11482" y="2779516"/>
              <a:ext cx="305327" cy="377969"/>
            </a:xfrm>
            <a:custGeom>
              <a:avLst/>
              <a:gdLst/>
              <a:ahLst/>
              <a:cxnLst/>
              <a:rect l="0" t="0" r="0" b="0"/>
              <a:pathLst>
                <a:path w="305327" h="377969">
                  <a:moveTo>
                    <a:pt x="0" y="147406"/>
                  </a:moveTo>
                  <a:lnTo>
                    <a:pt x="37478" y="155739"/>
                  </a:lnTo>
                  <a:lnTo>
                    <a:pt x="88901" y="157501"/>
                  </a:lnTo>
                  <a:lnTo>
                    <a:pt x="124607" y="152217"/>
                  </a:lnTo>
                  <a:lnTo>
                    <a:pt x="187089" y="125134"/>
                  </a:lnTo>
                  <a:lnTo>
                    <a:pt x="208323" y="110601"/>
                  </a:lnTo>
                  <a:lnTo>
                    <a:pt x="225558" y="92444"/>
                  </a:lnTo>
                  <a:lnTo>
                    <a:pt x="231659" y="66436"/>
                  </a:lnTo>
                  <a:lnTo>
                    <a:pt x="231648" y="51312"/>
                  </a:lnTo>
                  <a:lnTo>
                    <a:pt x="228131" y="38890"/>
                  </a:lnTo>
                  <a:lnTo>
                    <a:pt x="214865" y="18848"/>
                  </a:lnTo>
                  <a:lnTo>
                    <a:pt x="194151" y="5261"/>
                  </a:lnTo>
                  <a:lnTo>
                    <a:pt x="182076" y="0"/>
                  </a:lnTo>
                  <a:lnTo>
                    <a:pt x="156182" y="394"/>
                  </a:lnTo>
                  <a:lnTo>
                    <a:pt x="129075" y="9538"/>
                  </a:lnTo>
                  <a:lnTo>
                    <a:pt x="89847" y="34416"/>
                  </a:lnTo>
                  <a:lnTo>
                    <a:pt x="40575" y="87776"/>
                  </a:lnTo>
                  <a:lnTo>
                    <a:pt x="18269" y="137344"/>
                  </a:lnTo>
                  <a:lnTo>
                    <a:pt x="12057" y="188659"/>
                  </a:lnTo>
                  <a:lnTo>
                    <a:pt x="13950" y="247668"/>
                  </a:lnTo>
                  <a:lnTo>
                    <a:pt x="21407" y="273855"/>
                  </a:lnTo>
                  <a:lnTo>
                    <a:pt x="46507" y="319143"/>
                  </a:lnTo>
                  <a:lnTo>
                    <a:pt x="81890" y="353489"/>
                  </a:lnTo>
                  <a:lnTo>
                    <a:pt x="104246" y="366900"/>
                  </a:lnTo>
                  <a:lnTo>
                    <a:pt x="153330" y="375438"/>
                  </a:lnTo>
                  <a:lnTo>
                    <a:pt x="206738" y="377968"/>
                  </a:lnTo>
                  <a:lnTo>
                    <a:pt x="266441" y="370417"/>
                  </a:lnTo>
                  <a:lnTo>
                    <a:pt x="305326" y="357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59833" y="2779523"/>
              <a:ext cx="244104" cy="383260"/>
            </a:xfrm>
            <a:custGeom>
              <a:avLst/>
              <a:gdLst/>
              <a:ahLst/>
              <a:cxnLst/>
              <a:rect l="0" t="0" r="0" b="0"/>
              <a:pathLst>
                <a:path w="244104" h="383260">
                  <a:moveTo>
                    <a:pt x="188602" y="0"/>
                  </a:moveTo>
                  <a:lnTo>
                    <a:pt x="126322" y="20298"/>
                  </a:lnTo>
                  <a:lnTo>
                    <a:pt x="63995" y="53279"/>
                  </a:lnTo>
                  <a:lnTo>
                    <a:pt x="8306" y="91611"/>
                  </a:lnTo>
                  <a:lnTo>
                    <a:pt x="2894" y="99678"/>
                  </a:lnTo>
                  <a:lnTo>
                    <a:pt x="0" y="118001"/>
                  </a:lnTo>
                  <a:lnTo>
                    <a:pt x="5546" y="124291"/>
                  </a:lnTo>
                  <a:lnTo>
                    <a:pt x="66851" y="140803"/>
                  </a:lnTo>
                  <a:lnTo>
                    <a:pt x="128201" y="155671"/>
                  </a:lnTo>
                  <a:lnTo>
                    <a:pt x="179661" y="179926"/>
                  </a:lnTo>
                  <a:lnTo>
                    <a:pt x="204515" y="194610"/>
                  </a:lnTo>
                  <a:lnTo>
                    <a:pt x="230492" y="222609"/>
                  </a:lnTo>
                  <a:lnTo>
                    <a:pt x="241535" y="242827"/>
                  </a:lnTo>
                  <a:lnTo>
                    <a:pt x="244103" y="263511"/>
                  </a:lnTo>
                  <a:lnTo>
                    <a:pt x="240175" y="284402"/>
                  </a:lnTo>
                  <a:lnTo>
                    <a:pt x="230631" y="305385"/>
                  </a:lnTo>
                  <a:lnTo>
                    <a:pt x="182731" y="353848"/>
                  </a:lnTo>
                  <a:lnTo>
                    <a:pt x="149688" y="369746"/>
                  </a:lnTo>
                  <a:lnTo>
                    <a:pt x="97770" y="383259"/>
                  </a:lnTo>
                  <a:lnTo>
                    <a:pt x="52507" y="377089"/>
                  </a:lnTo>
                  <a:lnTo>
                    <a:pt x="34528" y="371146"/>
                  </a:lnTo>
                  <a:lnTo>
                    <a:pt x="2014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69450" y="3190180"/>
              <a:ext cx="1221307" cy="31541"/>
            </a:xfrm>
            <a:custGeom>
              <a:avLst/>
              <a:gdLst/>
              <a:ahLst/>
              <a:cxnLst/>
              <a:rect l="0" t="0" r="0" b="0"/>
              <a:pathLst>
                <a:path w="1221307" h="31541">
                  <a:moveTo>
                    <a:pt x="0" y="31540"/>
                  </a:moveTo>
                  <a:lnTo>
                    <a:pt x="11179" y="20361"/>
                  </a:lnTo>
                  <a:lnTo>
                    <a:pt x="29145" y="14873"/>
                  </a:lnTo>
                  <a:lnTo>
                    <a:pt x="92313" y="11061"/>
                  </a:lnTo>
                  <a:lnTo>
                    <a:pt x="147610" y="10597"/>
                  </a:lnTo>
                  <a:lnTo>
                    <a:pt x="203593" y="10505"/>
                  </a:lnTo>
                  <a:lnTo>
                    <a:pt x="266947" y="10487"/>
                  </a:lnTo>
                  <a:lnTo>
                    <a:pt x="313712" y="10484"/>
                  </a:lnTo>
                  <a:lnTo>
                    <a:pt x="369813" y="10483"/>
                  </a:lnTo>
                  <a:lnTo>
                    <a:pt x="424000" y="10483"/>
                  </a:lnTo>
                  <a:lnTo>
                    <a:pt x="477100" y="10483"/>
                  </a:lnTo>
                  <a:lnTo>
                    <a:pt x="531048" y="10483"/>
                  </a:lnTo>
                  <a:lnTo>
                    <a:pt x="589796" y="9313"/>
                  </a:lnTo>
                  <a:lnTo>
                    <a:pt x="644768" y="4417"/>
                  </a:lnTo>
                  <a:lnTo>
                    <a:pt x="695761" y="6996"/>
                  </a:lnTo>
                  <a:lnTo>
                    <a:pt x="751857" y="1692"/>
                  </a:lnTo>
                  <a:lnTo>
                    <a:pt x="801450" y="469"/>
                  </a:lnTo>
                  <a:lnTo>
                    <a:pt x="853189" y="107"/>
                  </a:lnTo>
                  <a:lnTo>
                    <a:pt x="905565" y="0"/>
                  </a:lnTo>
                  <a:lnTo>
                    <a:pt x="958128" y="3087"/>
                  </a:lnTo>
                  <a:lnTo>
                    <a:pt x="1010747" y="8292"/>
                  </a:lnTo>
                  <a:lnTo>
                    <a:pt x="1063382" y="9834"/>
                  </a:lnTo>
                  <a:lnTo>
                    <a:pt x="1116022" y="10290"/>
                  </a:lnTo>
                  <a:lnTo>
                    <a:pt x="1165544" y="13545"/>
                  </a:lnTo>
                  <a:lnTo>
                    <a:pt x="1221306" y="21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67541" y="2295212"/>
              <a:ext cx="70408" cy="1642447"/>
            </a:xfrm>
            <a:custGeom>
              <a:avLst/>
              <a:gdLst/>
              <a:ahLst/>
              <a:cxnLst/>
              <a:rect l="0" t="0" r="0" b="0"/>
              <a:pathLst>
                <a:path w="70408" h="1642447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6840" y="202711"/>
                  </a:lnTo>
                  <a:lnTo>
                    <a:pt x="7060" y="246461"/>
                  </a:lnTo>
                  <a:lnTo>
                    <a:pt x="7158" y="292032"/>
                  </a:lnTo>
                  <a:lnTo>
                    <a:pt x="8383" y="354810"/>
                  </a:lnTo>
                  <a:lnTo>
                    <a:pt x="14465" y="407596"/>
                  </a:lnTo>
                  <a:lnTo>
                    <a:pt x="17957" y="470029"/>
                  </a:lnTo>
                  <a:lnTo>
                    <a:pt x="24710" y="519724"/>
                  </a:lnTo>
                  <a:lnTo>
                    <a:pt x="30705" y="578437"/>
                  </a:lnTo>
                  <a:lnTo>
                    <a:pt x="37218" y="640684"/>
                  </a:lnTo>
                  <a:lnTo>
                    <a:pt x="38505" y="700900"/>
                  </a:lnTo>
                  <a:lnTo>
                    <a:pt x="41878" y="754735"/>
                  </a:lnTo>
                  <a:lnTo>
                    <a:pt x="47874" y="805100"/>
                  </a:lnTo>
                  <a:lnTo>
                    <a:pt x="49058" y="860109"/>
                  </a:lnTo>
                  <a:lnTo>
                    <a:pt x="52412" y="916035"/>
                  </a:lnTo>
                  <a:lnTo>
                    <a:pt x="57666" y="967468"/>
                  </a:lnTo>
                  <a:lnTo>
                    <a:pt x="58895" y="1011393"/>
                  </a:lnTo>
                  <a:lnTo>
                    <a:pt x="59441" y="1058211"/>
                  </a:lnTo>
                  <a:lnTo>
                    <a:pt x="59684" y="1103196"/>
                  </a:lnTo>
                  <a:lnTo>
                    <a:pt x="60962" y="1146586"/>
                  </a:lnTo>
                  <a:lnTo>
                    <a:pt x="67088" y="1209305"/>
                  </a:lnTo>
                  <a:lnTo>
                    <a:pt x="69423" y="1265453"/>
                  </a:lnTo>
                  <a:lnTo>
                    <a:pt x="70115" y="1319134"/>
                  </a:lnTo>
                  <a:lnTo>
                    <a:pt x="70320" y="1370915"/>
                  </a:lnTo>
                  <a:lnTo>
                    <a:pt x="70390" y="1434046"/>
                  </a:lnTo>
                  <a:lnTo>
                    <a:pt x="70401" y="1485161"/>
                  </a:lnTo>
                  <a:lnTo>
                    <a:pt x="70405" y="1534232"/>
                  </a:lnTo>
                  <a:lnTo>
                    <a:pt x="70406" y="1592734"/>
                  </a:lnTo>
                  <a:lnTo>
                    <a:pt x="70407" y="1642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82210" y="2736564"/>
              <a:ext cx="271594" cy="421986"/>
            </a:xfrm>
            <a:custGeom>
              <a:avLst/>
              <a:gdLst/>
              <a:ahLst/>
              <a:cxnLst/>
              <a:rect l="0" t="0" r="0" b="0"/>
              <a:pathLst>
                <a:path w="271594" h="421986">
                  <a:moveTo>
                    <a:pt x="155779" y="95601"/>
                  </a:moveTo>
                  <a:lnTo>
                    <a:pt x="136651" y="41727"/>
                  </a:lnTo>
                  <a:lnTo>
                    <a:pt x="125441" y="21354"/>
                  </a:lnTo>
                  <a:lnTo>
                    <a:pt x="109540" y="6841"/>
                  </a:lnTo>
                  <a:lnTo>
                    <a:pt x="100387" y="1333"/>
                  </a:lnTo>
                  <a:lnTo>
                    <a:pt x="90775" y="0"/>
                  </a:lnTo>
                  <a:lnTo>
                    <a:pt x="70737" y="4759"/>
                  </a:lnTo>
                  <a:lnTo>
                    <a:pt x="53252" y="20912"/>
                  </a:lnTo>
                  <a:lnTo>
                    <a:pt x="33374" y="56314"/>
                  </a:lnTo>
                  <a:lnTo>
                    <a:pt x="16177" y="115787"/>
                  </a:lnTo>
                  <a:lnTo>
                    <a:pt x="5101" y="172162"/>
                  </a:lnTo>
                  <a:lnTo>
                    <a:pt x="0" y="227731"/>
                  </a:lnTo>
                  <a:lnTo>
                    <a:pt x="6681" y="290504"/>
                  </a:lnTo>
                  <a:lnTo>
                    <a:pt x="22386" y="347963"/>
                  </a:lnTo>
                  <a:lnTo>
                    <a:pt x="40996" y="384065"/>
                  </a:lnTo>
                  <a:lnTo>
                    <a:pt x="47672" y="393195"/>
                  </a:lnTo>
                  <a:lnTo>
                    <a:pt x="67567" y="406460"/>
                  </a:lnTo>
                  <a:lnTo>
                    <a:pt x="79424" y="411635"/>
                  </a:lnTo>
                  <a:lnTo>
                    <a:pt x="105076" y="414265"/>
                  </a:lnTo>
                  <a:lnTo>
                    <a:pt x="129735" y="410365"/>
                  </a:lnTo>
                  <a:lnTo>
                    <a:pt x="148493" y="400833"/>
                  </a:lnTo>
                  <a:lnTo>
                    <a:pt x="172208" y="376723"/>
                  </a:lnTo>
                  <a:lnTo>
                    <a:pt x="196821" y="318481"/>
                  </a:lnTo>
                  <a:lnTo>
                    <a:pt x="204985" y="282523"/>
                  </a:lnTo>
                  <a:lnTo>
                    <a:pt x="207743" y="228450"/>
                  </a:lnTo>
                  <a:lnTo>
                    <a:pt x="199882" y="173879"/>
                  </a:lnTo>
                  <a:lnTo>
                    <a:pt x="183655" y="117261"/>
                  </a:lnTo>
                  <a:lnTo>
                    <a:pt x="181382" y="114721"/>
                  </a:lnTo>
                  <a:lnTo>
                    <a:pt x="179867" y="117706"/>
                  </a:lnTo>
                  <a:lnTo>
                    <a:pt x="179353" y="133502"/>
                  </a:lnTo>
                  <a:lnTo>
                    <a:pt x="191668" y="195161"/>
                  </a:lnTo>
                  <a:lnTo>
                    <a:pt x="205069" y="257511"/>
                  </a:lnTo>
                  <a:lnTo>
                    <a:pt x="218981" y="312980"/>
                  </a:lnTo>
                  <a:lnTo>
                    <a:pt x="243738" y="368853"/>
                  </a:lnTo>
                  <a:lnTo>
                    <a:pt x="271593" y="421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74860" y="2744742"/>
              <a:ext cx="168457" cy="453077"/>
            </a:xfrm>
            <a:custGeom>
              <a:avLst/>
              <a:gdLst/>
              <a:ahLst/>
              <a:cxnLst/>
              <a:rect l="0" t="0" r="0" b="0"/>
              <a:pathLst>
                <a:path w="168457" h="453077">
                  <a:moveTo>
                    <a:pt x="0" y="55838"/>
                  </a:moveTo>
                  <a:lnTo>
                    <a:pt x="14654" y="108866"/>
                  </a:lnTo>
                  <a:lnTo>
                    <a:pt x="28198" y="165142"/>
                  </a:lnTo>
                  <a:lnTo>
                    <a:pt x="42138" y="221838"/>
                  </a:lnTo>
                  <a:lnTo>
                    <a:pt x="52649" y="279328"/>
                  </a:lnTo>
                  <a:lnTo>
                    <a:pt x="63173" y="337696"/>
                  </a:lnTo>
                  <a:lnTo>
                    <a:pt x="73700" y="388916"/>
                  </a:lnTo>
                  <a:lnTo>
                    <a:pt x="82148" y="448145"/>
                  </a:lnTo>
                  <a:lnTo>
                    <a:pt x="82841" y="453076"/>
                  </a:lnTo>
                  <a:lnTo>
                    <a:pt x="83304" y="451685"/>
                  </a:lnTo>
                  <a:lnTo>
                    <a:pt x="82647" y="437661"/>
                  </a:lnTo>
                  <a:lnTo>
                    <a:pt x="75813" y="387410"/>
                  </a:lnTo>
                  <a:lnTo>
                    <a:pt x="71206" y="338525"/>
                  </a:lnTo>
                  <a:lnTo>
                    <a:pt x="62432" y="286996"/>
                  </a:lnTo>
                  <a:lnTo>
                    <a:pt x="52423" y="234684"/>
                  </a:lnTo>
                  <a:lnTo>
                    <a:pt x="45169" y="182139"/>
                  </a:lnTo>
                  <a:lnTo>
                    <a:pt x="43019" y="132645"/>
                  </a:lnTo>
                  <a:lnTo>
                    <a:pt x="47882" y="73999"/>
                  </a:lnTo>
                  <a:lnTo>
                    <a:pt x="56766" y="51821"/>
                  </a:lnTo>
                  <a:lnTo>
                    <a:pt x="69683" y="34166"/>
                  </a:lnTo>
                  <a:lnTo>
                    <a:pt x="96686" y="12242"/>
                  </a:lnTo>
                  <a:lnTo>
                    <a:pt x="116671" y="2147"/>
                  </a:lnTo>
                  <a:lnTo>
                    <a:pt x="137251" y="0"/>
                  </a:lnTo>
                  <a:lnTo>
                    <a:pt x="168456" y="3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34673" y="2761543"/>
              <a:ext cx="250799" cy="322270"/>
            </a:xfrm>
            <a:custGeom>
              <a:avLst/>
              <a:gdLst/>
              <a:ahLst/>
              <a:cxnLst/>
              <a:rect l="0" t="0" r="0" b="0"/>
              <a:pathLst>
                <a:path w="250799" h="322270">
                  <a:moveTo>
                    <a:pt x="40228" y="175907"/>
                  </a:moveTo>
                  <a:lnTo>
                    <a:pt x="94103" y="150713"/>
                  </a:lnTo>
                  <a:lnTo>
                    <a:pt x="154980" y="118622"/>
                  </a:lnTo>
                  <a:lnTo>
                    <a:pt x="171558" y="105214"/>
                  </a:lnTo>
                  <a:lnTo>
                    <a:pt x="188455" y="78922"/>
                  </a:lnTo>
                  <a:lnTo>
                    <a:pt x="190725" y="59103"/>
                  </a:lnTo>
                  <a:lnTo>
                    <a:pt x="186664" y="39767"/>
                  </a:lnTo>
                  <a:lnTo>
                    <a:pt x="177061" y="23374"/>
                  </a:lnTo>
                  <a:lnTo>
                    <a:pt x="161874" y="11408"/>
                  </a:lnTo>
                  <a:lnTo>
                    <a:pt x="142256" y="3361"/>
                  </a:lnTo>
                  <a:lnTo>
                    <a:pt x="106074" y="0"/>
                  </a:lnTo>
                  <a:lnTo>
                    <a:pt x="83531" y="3360"/>
                  </a:lnTo>
                  <a:lnTo>
                    <a:pt x="51109" y="23007"/>
                  </a:lnTo>
                  <a:lnTo>
                    <a:pt x="24865" y="51055"/>
                  </a:lnTo>
                  <a:lnTo>
                    <a:pt x="15852" y="74404"/>
                  </a:lnTo>
                  <a:lnTo>
                    <a:pt x="4477" y="133111"/>
                  </a:lnTo>
                  <a:lnTo>
                    <a:pt x="0" y="178175"/>
                  </a:lnTo>
                  <a:lnTo>
                    <a:pt x="9851" y="221163"/>
                  </a:lnTo>
                  <a:lnTo>
                    <a:pt x="27588" y="257947"/>
                  </a:lnTo>
                  <a:lnTo>
                    <a:pt x="53251" y="285483"/>
                  </a:lnTo>
                  <a:lnTo>
                    <a:pt x="83082" y="302871"/>
                  </a:lnTo>
                  <a:lnTo>
                    <a:pt x="133008" y="318057"/>
                  </a:lnTo>
                  <a:lnTo>
                    <a:pt x="187929" y="322269"/>
                  </a:lnTo>
                  <a:lnTo>
                    <a:pt x="223592" y="319879"/>
                  </a:lnTo>
                  <a:lnTo>
                    <a:pt x="250798" y="312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895958" y="2032000"/>
            <a:ext cx="2505784" cy="1147607"/>
            <a:chOff x="5895958" y="2032000"/>
            <a:chExt cx="2505784" cy="1147607"/>
          </a:xfrm>
        </p:grpSpPr>
        <p:sp>
          <p:nvSpPr>
            <p:cNvPr id="63" name="Freeform 62"/>
            <p:cNvSpPr/>
            <p:nvPr/>
          </p:nvSpPr>
          <p:spPr>
            <a:xfrm>
              <a:off x="6106528" y="3158582"/>
              <a:ext cx="379027" cy="21025"/>
            </a:xfrm>
            <a:custGeom>
              <a:avLst/>
              <a:gdLst/>
              <a:ahLst/>
              <a:cxnLst/>
              <a:rect l="0" t="0" r="0" b="0"/>
              <a:pathLst>
                <a:path w="379027" h="21025">
                  <a:moveTo>
                    <a:pt x="0" y="21024"/>
                  </a:moveTo>
                  <a:lnTo>
                    <a:pt x="55045" y="4235"/>
                  </a:lnTo>
                  <a:lnTo>
                    <a:pt x="106453" y="810"/>
                  </a:lnTo>
                  <a:lnTo>
                    <a:pt x="161668" y="133"/>
                  </a:lnTo>
                  <a:lnTo>
                    <a:pt x="217635" y="0"/>
                  </a:lnTo>
                  <a:lnTo>
                    <a:pt x="273750" y="3093"/>
                  </a:lnTo>
                  <a:lnTo>
                    <a:pt x="329895" y="9033"/>
                  </a:lnTo>
                  <a:lnTo>
                    <a:pt x="379026" y="10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95958" y="2295212"/>
              <a:ext cx="421141" cy="842281"/>
            </a:xfrm>
            <a:custGeom>
              <a:avLst/>
              <a:gdLst/>
              <a:ahLst/>
              <a:cxnLst/>
              <a:rect l="0" t="0" r="0" b="0"/>
              <a:pathLst>
                <a:path w="421141" h="842281">
                  <a:moveTo>
                    <a:pt x="421140" y="842280"/>
                  </a:moveTo>
                  <a:lnTo>
                    <a:pt x="403182" y="787235"/>
                  </a:lnTo>
                  <a:lnTo>
                    <a:pt x="385991" y="727768"/>
                  </a:lnTo>
                  <a:lnTo>
                    <a:pt x="357038" y="673995"/>
                  </a:lnTo>
                  <a:lnTo>
                    <a:pt x="322751" y="611629"/>
                  </a:lnTo>
                  <a:lnTo>
                    <a:pt x="294774" y="555647"/>
                  </a:lnTo>
                  <a:lnTo>
                    <a:pt x="260870" y="497821"/>
                  </a:lnTo>
                  <a:lnTo>
                    <a:pt x="239262" y="442590"/>
                  </a:lnTo>
                  <a:lnTo>
                    <a:pt x="208579" y="388125"/>
                  </a:lnTo>
                  <a:lnTo>
                    <a:pt x="177682" y="333857"/>
                  </a:lnTo>
                  <a:lnTo>
                    <a:pt x="140790" y="273319"/>
                  </a:lnTo>
                  <a:lnTo>
                    <a:pt x="108386" y="209864"/>
                  </a:lnTo>
                  <a:lnTo>
                    <a:pt x="73646" y="153906"/>
                  </a:lnTo>
                  <a:lnTo>
                    <a:pt x="51203" y="100981"/>
                  </a:lnTo>
                  <a:lnTo>
                    <a:pt x="23525" y="429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96083" y="2032000"/>
              <a:ext cx="1905659" cy="1094964"/>
            </a:xfrm>
            <a:custGeom>
              <a:avLst/>
              <a:gdLst/>
              <a:ahLst/>
              <a:cxnLst/>
              <a:rect l="0" t="0" r="0" b="0"/>
              <a:pathLst>
                <a:path w="1905659" h="1094964">
                  <a:moveTo>
                    <a:pt x="0" y="1094963"/>
                  </a:moveTo>
                  <a:lnTo>
                    <a:pt x="3119" y="1052272"/>
                  </a:lnTo>
                  <a:lnTo>
                    <a:pt x="17958" y="991725"/>
                  </a:lnTo>
                  <a:lnTo>
                    <a:pt x="28547" y="936747"/>
                  </a:lnTo>
                  <a:lnTo>
                    <a:pt x="36574" y="875238"/>
                  </a:lnTo>
                  <a:lnTo>
                    <a:pt x="40473" y="824099"/>
                  </a:lnTo>
                  <a:lnTo>
                    <a:pt x="50195" y="767718"/>
                  </a:lnTo>
                  <a:lnTo>
                    <a:pt x="59976" y="712563"/>
                  </a:lnTo>
                  <a:lnTo>
                    <a:pt x="70283" y="651766"/>
                  </a:lnTo>
                  <a:lnTo>
                    <a:pt x="80746" y="589299"/>
                  </a:lnTo>
                  <a:lnTo>
                    <a:pt x="87750" y="547350"/>
                  </a:lnTo>
                  <a:lnTo>
                    <a:pt x="94761" y="502189"/>
                  </a:lnTo>
                  <a:lnTo>
                    <a:pt x="101778" y="455992"/>
                  </a:lnTo>
                  <a:lnTo>
                    <a:pt x="112305" y="394031"/>
                  </a:lnTo>
                  <a:lnTo>
                    <a:pt x="126342" y="333636"/>
                  </a:lnTo>
                  <a:lnTo>
                    <a:pt x="136870" y="283299"/>
                  </a:lnTo>
                  <a:lnTo>
                    <a:pt x="147399" y="234458"/>
                  </a:lnTo>
                  <a:lnTo>
                    <a:pt x="161436" y="176034"/>
                  </a:lnTo>
                  <a:lnTo>
                    <a:pt x="168238" y="120603"/>
                  </a:lnTo>
                  <a:lnTo>
                    <a:pt x="177620" y="86817"/>
                  </a:lnTo>
                  <a:lnTo>
                    <a:pt x="188516" y="69390"/>
                  </a:lnTo>
                  <a:lnTo>
                    <a:pt x="204278" y="56966"/>
                  </a:lnTo>
                  <a:lnTo>
                    <a:pt x="224151" y="48715"/>
                  </a:lnTo>
                  <a:lnTo>
                    <a:pt x="275037" y="43418"/>
                  </a:lnTo>
                  <a:lnTo>
                    <a:pt x="335737" y="36782"/>
                  </a:lnTo>
                  <a:lnTo>
                    <a:pt x="395648" y="32612"/>
                  </a:lnTo>
                  <a:lnTo>
                    <a:pt x="452543" y="31788"/>
                  </a:lnTo>
                  <a:lnTo>
                    <a:pt x="515655" y="24376"/>
                  </a:lnTo>
                  <a:lnTo>
                    <a:pt x="575424" y="21712"/>
                  </a:lnTo>
                  <a:lnTo>
                    <a:pt x="630630" y="21251"/>
                  </a:lnTo>
                  <a:lnTo>
                    <a:pt x="687152" y="21114"/>
                  </a:lnTo>
                  <a:lnTo>
                    <a:pt x="738994" y="17954"/>
                  </a:lnTo>
                  <a:lnTo>
                    <a:pt x="785940" y="12728"/>
                  </a:lnTo>
                  <a:lnTo>
                    <a:pt x="844303" y="11180"/>
                  </a:lnTo>
                  <a:lnTo>
                    <a:pt x="906050" y="7602"/>
                  </a:lnTo>
                  <a:lnTo>
                    <a:pt x="968799" y="2252"/>
                  </a:lnTo>
                  <a:lnTo>
                    <a:pt x="1011985" y="1001"/>
                  </a:lnTo>
                  <a:lnTo>
                    <a:pt x="1058474" y="444"/>
                  </a:lnTo>
                  <a:lnTo>
                    <a:pt x="1103312" y="197"/>
                  </a:lnTo>
                  <a:lnTo>
                    <a:pt x="1147807" y="87"/>
                  </a:lnTo>
                  <a:lnTo>
                    <a:pt x="1194879" y="38"/>
                  </a:lnTo>
                  <a:lnTo>
                    <a:pt x="1243095" y="17"/>
                  </a:lnTo>
                  <a:lnTo>
                    <a:pt x="1290651" y="7"/>
                  </a:lnTo>
                  <a:lnTo>
                    <a:pt x="1335184" y="3"/>
                  </a:lnTo>
                  <a:lnTo>
                    <a:pt x="1388538" y="0"/>
                  </a:lnTo>
                  <a:lnTo>
                    <a:pt x="1450750" y="0"/>
                  </a:lnTo>
                  <a:lnTo>
                    <a:pt x="1497196" y="0"/>
                  </a:lnTo>
                  <a:lnTo>
                    <a:pt x="1542795" y="0"/>
                  </a:lnTo>
                  <a:lnTo>
                    <a:pt x="1600181" y="0"/>
                  </a:lnTo>
                  <a:lnTo>
                    <a:pt x="1648510" y="0"/>
                  </a:lnTo>
                  <a:lnTo>
                    <a:pt x="1699354" y="0"/>
                  </a:lnTo>
                  <a:lnTo>
                    <a:pt x="1750295" y="1169"/>
                  </a:lnTo>
                  <a:lnTo>
                    <a:pt x="1810021" y="8333"/>
                  </a:lnTo>
                  <a:lnTo>
                    <a:pt x="1866880" y="15684"/>
                  </a:lnTo>
                  <a:lnTo>
                    <a:pt x="190565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6473423" y="3126963"/>
            <a:ext cx="2117831" cy="831753"/>
          </a:xfrm>
          <a:custGeom>
            <a:avLst/>
            <a:gdLst/>
            <a:ahLst/>
            <a:cxnLst/>
            <a:rect l="0" t="0" r="0" b="0"/>
            <a:pathLst>
              <a:path w="2117831" h="831753">
                <a:moveTo>
                  <a:pt x="12131" y="0"/>
                </a:moveTo>
                <a:lnTo>
                  <a:pt x="953" y="11178"/>
                </a:lnTo>
                <a:lnTo>
                  <a:pt x="0" y="16811"/>
                </a:lnTo>
                <a:lnTo>
                  <a:pt x="1704" y="22906"/>
                </a:lnTo>
                <a:lnTo>
                  <a:pt x="35240" y="84953"/>
                </a:lnTo>
                <a:lnTo>
                  <a:pt x="65506" y="125513"/>
                </a:lnTo>
                <a:lnTo>
                  <a:pt x="77967" y="142351"/>
                </a:lnTo>
                <a:lnTo>
                  <a:pt x="111401" y="203907"/>
                </a:lnTo>
                <a:lnTo>
                  <a:pt x="138671" y="254141"/>
                </a:lnTo>
                <a:lnTo>
                  <a:pt x="165189" y="314661"/>
                </a:lnTo>
                <a:lnTo>
                  <a:pt x="189507" y="368340"/>
                </a:lnTo>
                <a:lnTo>
                  <a:pt x="214618" y="429453"/>
                </a:lnTo>
                <a:lnTo>
                  <a:pt x="240354" y="484020"/>
                </a:lnTo>
                <a:lnTo>
                  <a:pt x="266721" y="536916"/>
                </a:lnTo>
                <a:lnTo>
                  <a:pt x="297114" y="597924"/>
                </a:lnTo>
                <a:lnTo>
                  <a:pt x="323184" y="652478"/>
                </a:lnTo>
                <a:lnTo>
                  <a:pt x="352656" y="715913"/>
                </a:lnTo>
                <a:lnTo>
                  <a:pt x="385225" y="777937"/>
                </a:lnTo>
                <a:lnTo>
                  <a:pt x="398659" y="794576"/>
                </a:lnTo>
                <a:lnTo>
                  <a:pt x="424966" y="811508"/>
                </a:lnTo>
                <a:lnTo>
                  <a:pt x="460576" y="818345"/>
                </a:lnTo>
                <a:lnTo>
                  <a:pt x="520055" y="812511"/>
                </a:lnTo>
                <a:lnTo>
                  <a:pt x="579745" y="811053"/>
                </a:lnTo>
                <a:lnTo>
                  <a:pt x="633390" y="802360"/>
                </a:lnTo>
                <a:lnTo>
                  <a:pt x="681039" y="793927"/>
                </a:lnTo>
                <a:lnTo>
                  <a:pt x="731031" y="789739"/>
                </a:lnTo>
                <a:lnTo>
                  <a:pt x="793559" y="781556"/>
                </a:lnTo>
                <a:lnTo>
                  <a:pt x="856299" y="779592"/>
                </a:lnTo>
                <a:lnTo>
                  <a:pt x="907686" y="771969"/>
                </a:lnTo>
                <a:lnTo>
                  <a:pt x="968617" y="769250"/>
                </a:lnTo>
                <a:lnTo>
                  <a:pt x="1031648" y="768713"/>
                </a:lnTo>
                <a:lnTo>
                  <a:pt x="1084783" y="761371"/>
                </a:lnTo>
                <a:lnTo>
                  <a:pt x="1139126" y="758708"/>
                </a:lnTo>
                <a:lnTo>
                  <a:pt x="1200510" y="758182"/>
                </a:lnTo>
                <a:lnTo>
                  <a:pt x="1261725" y="758078"/>
                </a:lnTo>
                <a:lnTo>
                  <a:pt x="1310579" y="758059"/>
                </a:lnTo>
                <a:lnTo>
                  <a:pt x="1366481" y="761173"/>
                </a:lnTo>
                <a:lnTo>
                  <a:pt x="1417255" y="767117"/>
                </a:lnTo>
                <a:lnTo>
                  <a:pt x="1479580" y="768291"/>
                </a:lnTo>
                <a:lnTo>
                  <a:pt x="1541284" y="771643"/>
                </a:lnTo>
                <a:lnTo>
                  <a:pt x="1603862" y="777635"/>
                </a:lnTo>
                <a:lnTo>
                  <a:pt x="1652678" y="778672"/>
                </a:lnTo>
                <a:lnTo>
                  <a:pt x="1713171" y="780193"/>
                </a:lnTo>
                <a:lnTo>
                  <a:pt x="1770180" y="787425"/>
                </a:lnTo>
                <a:lnTo>
                  <a:pt x="1826501" y="794790"/>
                </a:lnTo>
                <a:lnTo>
                  <a:pt x="1882686" y="800274"/>
                </a:lnTo>
                <a:lnTo>
                  <a:pt x="1941964" y="808289"/>
                </a:lnTo>
                <a:lnTo>
                  <a:pt x="1998473" y="815809"/>
                </a:lnTo>
                <a:lnTo>
                  <a:pt x="2057312" y="828843"/>
                </a:lnTo>
                <a:lnTo>
                  <a:pt x="2117830" y="8317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6507973" y="1442404"/>
            <a:ext cx="2672878" cy="2474198"/>
            <a:chOff x="6507973" y="1442404"/>
            <a:chExt cx="2672878" cy="2474198"/>
          </a:xfrm>
        </p:grpSpPr>
        <p:sp>
          <p:nvSpPr>
            <p:cNvPr id="68" name="Freeform 67"/>
            <p:cNvSpPr/>
            <p:nvPr/>
          </p:nvSpPr>
          <p:spPr>
            <a:xfrm>
              <a:off x="6711040" y="1779316"/>
              <a:ext cx="243739" cy="732510"/>
            </a:xfrm>
            <a:custGeom>
              <a:avLst/>
              <a:gdLst/>
              <a:ahLst/>
              <a:cxnLst/>
              <a:rect l="0" t="0" r="0" b="0"/>
              <a:pathLst>
                <a:path w="243739" h="732510">
                  <a:moveTo>
                    <a:pt x="174597" y="0"/>
                  </a:moveTo>
                  <a:lnTo>
                    <a:pt x="189251" y="49552"/>
                  </a:lnTo>
                  <a:lnTo>
                    <a:pt x="199345" y="100079"/>
                  </a:lnTo>
                  <a:lnTo>
                    <a:pt x="209746" y="159504"/>
                  </a:lnTo>
                  <a:lnTo>
                    <a:pt x="216735" y="203862"/>
                  </a:lnTo>
                  <a:lnTo>
                    <a:pt x="224128" y="265514"/>
                  </a:lnTo>
                  <a:lnTo>
                    <a:pt x="232214" y="322678"/>
                  </a:lnTo>
                  <a:lnTo>
                    <a:pt x="236671" y="376171"/>
                  </a:lnTo>
                  <a:lnTo>
                    <a:pt x="240671" y="431797"/>
                  </a:lnTo>
                  <a:lnTo>
                    <a:pt x="243738" y="459801"/>
                  </a:lnTo>
                  <a:lnTo>
                    <a:pt x="238887" y="505385"/>
                  </a:lnTo>
                  <a:lnTo>
                    <a:pt x="230041" y="564514"/>
                  </a:lnTo>
                  <a:lnTo>
                    <a:pt x="216571" y="618306"/>
                  </a:lnTo>
                  <a:lnTo>
                    <a:pt x="207290" y="642130"/>
                  </a:lnTo>
                  <a:lnTo>
                    <a:pt x="168417" y="698188"/>
                  </a:lnTo>
                  <a:lnTo>
                    <a:pt x="135591" y="721857"/>
                  </a:lnTo>
                  <a:lnTo>
                    <a:pt x="96230" y="732509"/>
                  </a:lnTo>
                  <a:lnTo>
                    <a:pt x="71917" y="728762"/>
                  </a:lnTo>
                  <a:lnTo>
                    <a:pt x="60521" y="724487"/>
                  </a:lnTo>
                  <a:lnTo>
                    <a:pt x="41618" y="707259"/>
                  </a:lnTo>
                  <a:lnTo>
                    <a:pt x="10420" y="652482"/>
                  </a:lnTo>
                  <a:lnTo>
                    <a:pt x="0" y="608098"/>
                  </a:lnTo>
                  <a:lnTo>
                    <a:pt x="6141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54052" y="154768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84856" y="1652974"/>
              <a:ext cx="353507" cy="357721"/>
            </a:xfrm>
            <a:custGeom>
              <a:avLst/>
              <a:gdLst/>
              <a:ahLst/>
              <a:cxnLst/>
              <a:rect l="0" t="0" r="0" b="0"/>
              <a:pathLst>
                <a:path w="353507" h="357721">
                  <a:moveTo>
                    <a:pt x="6066" y="0"/>
                  </a:moveTo>
                  <a:lnTo>
                    <a:pt x="0" y="33622"/>
                  </a:lnTo>
                  <a:lnTo>
                    <a:pt x="4522" y="88443"/>
                  </a:lnTo>
                  <a:lnTo>
                    <a:pt x="8728" y="141239"/>
                  </a:lnTo>
                  <a:lnTo>
                    <a:pt x="17384" y="201335"/>
                  </a:lnTo>
                  <a:lnTo>
                    <a:pt x="30477" y="260476"/>
                  </a:lnTo>
                  <a:lnTo>
                    <a:pt x="55861" y="321683"/>
                  </a:lnTo>
                  <a:lnTo>
                    <a:pt x="82042" y="350987"/>
                  </a:lnTo>
                  <a:lnTo>
                    <a:pt x="94151" y="355654"/>
                  </a:lnTo>
                  <a:lnTo>
                    <a:pt x="123204" y="357720"/>
                  </a:lnTo>
                  <a:lnTo>
                    <a:pt x="135631" y="354293"/>
                  </a:lnTo>
                  <a:lnTo>
                    <a:pt x="155677" y="341127"/>
                  </a:lnTo>
                  <a:lnTo>
                    <a:pt x="180117" y="313984"/>
                  </a:lnTo>
                  <a:lnTo>
                    <a:pt x="196587" y="283715"/>
                  </a:lnTo>
                  <a:lnTo>
                    <a:pt x="212632" y="225235"/>
                  </a:lnTo>
                  <a:lnTo>
                    <a:pt x="222338" y="174621"/>
                  </a:lnTo>
                  <a:lnTo>
                    <a:pt x="226904" y="123749"/>
                  </a:lnTo>
                  <a:lnTo>
                    <a:pt x="235215" y="64045"/>
                  </a:lnTo>
                  <a:lnTo>
                    <a:pt x="235422" y="44842"/>
                  </a:lnTo>
                  <a:lnTo>
                    <a:pt x="233839" y="46272"/>
                  </a:lnTo>
                  <a:lnTo>
                    <a:pt x="231615" y="51905"/>
                  </a:lnTo>
                  <a:lnTo>
                    <a:pt x="239203" y="113737"/>
                  </a:lnTo>
                  <a:lnTo>
                    <a:pt x="252030" y="174415"/>
                  </a:lnTo>
                  <a:lnTo>
                    <a:pt x="281469" y="227431"/>
                  </a:lnTo>
                  <a:lnTo>
                    <a:pt x="325269" y="286024"/>
                  </a:lnTo>
                  <a:lnTo>
                    <a:pt x="35350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01534" y="1674031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6"/>
                  </a:lnTo>
                  <a:lnTo>
                    <a:pt x="7235" y="120026"/>
                  </a:lnTo>
                  <a:lnTo>
                    <a:pt x="12997" y="175310"/>
                  </a:lnTo>
                  <a:lnTo>
                    <a:pt x="25054" y="231551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01534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64746" y="15161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68762" y="1537160"/>
              <a:ext cx="364441" cy="370489"/>
            </a:xfrm>
            <a:custGeom>
              <a:avLst/>
              <a:gdLst/>
              <a:ahLst/>
              <a:cxnLst/>
              <a:rect l="0" t="0" r="0" b="0"/>
              <a:pathLst>
                <a:path w="364441" h="370489">
                  <a:moveTo>
                    <a:pt x="111756" y="0"/>
                  </a:moveTo>
                  <a:lnTo>
                    <a:pt x="79304" y="19151"/>
                  </a:lnTo>
                  <a:lnTo>
                    <a:pt x="49498" y="53898"/>
                  </a:lnTo>
                  <a:lnTo>
                    <a:pt x="25329" y="100718"/>
                  </a:lnTo>
                  <a:lnTo>
                    <a:pt x="5689" y="151635"/>
                  </a:lnTo>
                  <a:lnTo>
                    <a:pt x="0" y="203766"/>
                  </a:lnTo>
                  <a:lnTo>
                    <a:pt x="6373" y="255088"/>
                  </a:lnTo>
                  <a:lnTo>
                    <a:pt x="23730" y="299280"/>
                  </a:lnTo>
                  <a:lnTo>
                    <a:pt x="51749" y="333950"/>
                  </a:lnTo>
                  <a:lnTo>
                    <a:pt x="90337" y="358391"/>
                  </a:lnTo>
                  <a:lnTo>
                    <a:pt x="121733" y="369075"/>
                  </a:lnTo>
                  <a:lnTo>
                    <a:pt x="172294" y="370488"/>
                  </a:lnTo>
                  <a:lnTo>
                    <a:pt x="229909" y="363498"/>
                  </a:lnTo>
                  <a:lnTo>
                    <a:pt x="280256" y="354018"/>
                  </a:lnTo>
                  <a:lnTo>
                    <a:pt x="335679" y="341504"/>
                  </a:lnTo>
                  <a:lnTo>
                    <a:pt x="36444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12145" y="1505575"/>
              <a:ext cx="136871" cy="379027"/>
            </a:xfrm>
            <a:custGeom>
              <a:avLst/>
              <a:gdLst/>
              <a:ahLst/>
              <a:cxnLst/>
              <a:rect l="0" t="0" r="0" b="0"/>
              <a:pathLst>
                <a:path w="136871" h="379027">
                  <a:moveTo>
                    <a:pt x="0" y="0"/>
                  </a:moveTo>
                  <a:lnTo>
                    <a:pt x="11453" y="48930"/>
                  </a:lnTo>
                  <a:lnTo>
                    <a:pt x="21331" y="99895"/>
                  </a:lnTo>
                  <a:lnTo>
                    <a:pt x="34786" y="159450"/>
                  </a:lnTo>
                  <a:lnTo>
                    <a:pt x="53591" y="218430"/>
                  </a:lnTo>
                  <a:lnTo>
                    <a:pt x="73981" y="269830"/>
                  </a:lnTo>
                  <a:lnTo>
                    <a:pt x="101831" y="329120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41540" y="1505575"/>
              <a:ext cx="370647" cy="1065023"/>
            </a:xfrm>
            <a:custGeom>
              <a:avLst/>
              <a:gdLst/>
              <a:ahLst/>
              <a:cxnLst/>
              <a:rect l="0" t="0" r="0" b="0"/>
              <a:pathLst>
                <a:path w="370647" h="1065023">
                  <a:moveTo>
                    <a:pt x="370646" y="0"/>
                  </a:moveTo>
                  <a:lnTo>
                    <a:pt x="370646" y="58617"/>
                  </a:lnTo>
                  <a:lnTo>
                    <a:pt x="370646" y="120026"/>
                  </a:lnTo>
                  <a:lnTo>
                    <a:pt x="370646" y="167624"/>
                  </a:lnTo>
                  <a:lnTo>
                    <a:pt x="370646" y="229690"/>
                  </a:lnTo>
                  <a:lnTo>
                    <a:pt x="370646" y="284995"/>
                  </a:lnTo>
                  <a:lnTo>
                    <a:pt x="369477" y="332707"/>
                  </a:lnTo>
                  <a:lnTo>
                    <a:pt x="363410" y="383369"/>
                  </a:lnTo>
                  <a:lnTo>
                    <a:pt x="359923" y="435425"/>
                  </a:lnTo>
                  <a:lnTo>
                    <a:pt x="352001" y="487893"/>
                  </a:lnTo>
                  <a:lnTo>
                    <a:pt x="342245" y="540484"/>
                  </a:lnTo>
                  <a:lnTo>
                    <a:pt x="331946" y="593112"/>
                  </a:lnTo>
                  <a:lnTo>
                    <a:pt x="320315" y="646919"/>
                  </a:lnTo>
                  <a:lnTo>
                    <a:pt x="302571" y="706796"/>
                  </a:lnTo>
                  <a:lnTo>
                    <a:pt x="282496" y="767821"/>
                  </a:lnTo>
                  <a:lnTo>
                    <a:pt x="261730" y="823467"/>
                  </a:lnTo>
                  <a:lnTo>
                    <a:pt x="240758" y="875830"/>
                  </a:lnTo>
                  <a:lnTo>
                    <a:pt x="212712" y="939157"/>
                  </a:lnTo>
                  <a:lnTo>
                    <a:pt x="188540" y="984068"/>
                  </a:lnTo>
                  <a:lnTo>
                    <a:pt x="131373" y="1046478"/>
                  </a:lnTo>
                  <a:lnTo>
                    <a:pt x="108714" y="1060936"/>
                  </a:lnTo>
                  <a:lnTo>
                    <a:pt x="83827" y="1065022"/>
                  </a:lnTo>
                  <a:lnTo>
                    <a:pt x="59507" y="1061769"/>
                  </a:lnTo>
                  <a:lnTo>
                    <a:pt x="40900" y="1052524"/>
                  </a:lnTo>
                  <a:lnTo>
                    <a:pt x="17270" y="1028577"/>
                  </a:lnTo>
                  <a:lnTo>
                    <a:pt x="1040" y="993665"/>
                  </a:lnTo>
                  <a:lnTo>
                    <a:pt x="0" y="948096"/>
                  </a:lnTo>
                  <a:lnTo>
                    <a:pt x="12691" y="908728"/>
                  </a:lnTo>
                  <a:lnTo>
                    <a:pt x="44728" y="864692"/>
                  </a:lnTo>
                  <a:lnTo>
                    <a:pt x="81759" y="828420"/>
                  </a:lnTo>
                  <a:lnTo>
                    <a:pt x="138180" y="798759"/>
                  </a:lnTo>
                  <a:lnTo>
                    <a:pt x="196765" y="782505"/>
                  </a:lnTo>
                  <a:lnTo>
                    <a:pt x="223248" y="779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38404" y="1495046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94179" y="3120"/>
                  </a:lnTo>
                  <a:lnTo>
                    <a:pt x="74613" y="9576"/>
                  </a:lnTo>
                  <a:lnTo>
                    <a:pt x="16102" y="415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06653" y="2063585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3119" y="42692"/>
                  </a:lnTo>
                  <a:lnTo>
                    <a:pt x="17959" y="103238"/>
                  </a:lnTo>
                  <a:lnTo>
                    <a:pt x="35148" y="166569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80352" y="2379440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0" y="0"/>
                  </a:moveTo>
                  <a:lnTo>
                    <a:pt x="25194" y="55045"/>
                  </a:lnTo>
                  <a:lnTo>
                    <a:pt x="41545" y="106453"/>
                  </a:lnTo>
                  <a:lnTo>
                    <a:pt x="58417" y="166054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85637" y="2758466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3120" y="42692"/>
                  </a:lnTo>
                  <a:lnTo>
                    <a:pt x="17958" y="102068"/>
                  </a:lnTo>
                  <a:lnTo>
                    <a:pt x="35149" y="163093"/>
                  </a:lnTo>
                  <a:lnTo>
                    <a:pt x="52650" y="220392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59337" y="3158549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0" y="0"/>
                  </a:moveTo>
                  <a:lnTo>
                    <a:pt x="16788" y="62280"/>
                  </a:lnTo>
                  <a:lnTo>
                    <a:pt x="20213" y="119450"/>
                  </a:lnTo>
                  <a:lnTo>
                    <a:pt x="20890" y="181132"/>
                  </a:lnTo>
                  <a:lnTo>
                    <a:pt x="21023" y="236037"/>
                  </a:lnTo>
                  <a:lnTo>
                    <a:pt x="21057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48808" y="3653388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0"/>
                  </a:moveTo>
                  <a:lnTo>
                    <a:pt x="33781" y="37478"/>
                  </a:lnTo>
                  <a:lnTo>
                    <a:pt x="32019" y="94491"/>
                  </a:lnTo>
                  <a:lnTo>
                    <a:pt x="20189" y="15650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86699" y="3079260"/>
              <a:ext cx="283167" cy="254237"/>
            </a:xfrm>
            <a:custGeom>
              <a:avLst/>
              <a:gdLst/>
              <a:ahLst/>
              <a:cxnLst/>
              <a:rect l="0" t="0" r="0" b="0"/>
              <a:pathLst>
                <a:path w="283167" h="254237">
                  <a:moveTo>
                    <a:pt x="104181" y="5589"/>
                  </a:moveTo>
                  <a:lnTo>
                    <a:pt x="87414" y="0"/>
                  </a:lnTo>
                  <a:lnTo>
                    <a:pt x="80135" y="693"/>
                  </a:lnTo>
                  <a:lnTo>
                    <a:pt x="65808" y="7703"/>
                  </a:lnTo>
                  <a:lnTo>
                    <a:pt x="44589" y="24803"/>
                  </a:lnTo>
                  <a:lnTo>
                    <a:pt x="11477" y="80051"/>
                  </a:lnTo>
                  <a:lnTo>
                    <a:pt x="2624" y="116690"/>
                  </a:lnTo>
                  <a:lnTo>
                    <a:pt x="0" y="162770"/>
                  </a:lnTo>
                  <a:lnTo>
                    <a:pt x="5627" y="186972"/>
                  </a:lnTo>
                  <a:lnTo>
                    <a:pt x="21948" y="213750"/>
                  </a:lnTo>
                  <a:lnTo>
                    <a:pt x="44721" y="236502"/>
                  </a:lnTo>
                  <a:lnTo>
                    <a:pt x="54013" y="243759"/>
                  </a:lnTo>
                  <a:lnTo>
                    <a:pt x="76816" y="251823"/>
                  </a:lnTo>
                  <a:lnTo>
                    <a:pt x="102547" y="254236"/>
                  </a:lnTo>
                  <a:lnTo>
                    <a:pt x="129582" y="251410"/>
                  </a:lnTo>
                  <a:lnTo>
                    <a:pt x="150955" y="240015"/>
                  </a:lnTo>
                  <a:lnTo>
                    <a:pt x="159931" y="232063"/>
                  </a:lnTo>
                  <a:lnTo>
                    <a:pt x="169902" y="210750"/>
                  </a:lnTo>
                  <a:lnTo>
                    <a:pt x="173165" y="185679"/>
                  </a:lnTo>
                  <a:lnTo>
                    <a:pt x="167255" y="146427"/>
                  </a:lnTo>
                  <a:lnTo>
                    <a:pt x="151206" y="113220"/>
                  </a:lnTo>
                  <a:lnTo>
                    <a:pt x="130463" y="88042"/>
                  </a:lnTo>
                  <a:lnTo>
                    <a:pt x="82426" y="51441"/>
                  </a:lnTo>
                  <a:lnTo>
                    <a:pt x="81489" y="46686"/>
                  </a:lnTo>
                  <a:lnTo>
                    <a:pt x="86713" y="43516"/>
                  </a:lnTo>
                  <a:lnTo>
                    <a:pt x="145815" y="36840"/>
                  </a:lnTo>
                  <a:lnTo>
                    <a:pt x="204519" y="25887"/>
                  </a:lnTo>
                  <a:lnTo>
                    <a:pt x="265183" y="17404"/>
                  </a:lnTo>
                  <a:lnTo>
                    <a:pt x="283166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57339" y="2829562"/>
              <a:ext cx="217771" cy="171061"/>
            </a:xfrm>
            <a:custGeom>
              <a:avLst/>
              <a:gdLst/>
              <a:ahLst/>
              <a:cxnLst/>
              <a:rect l="0" t="0" r="0" b="0"/>
              <a:pathLst>
                <a:path w="217771" h="171061">
                  <a:moveTo>
                    <a:pt x="17728" y="171059"/>
                  </a:moveTo>
                  <a:lnTo>
                    <a:pt x="71873" y="171060"/>
                  </a:lnTo>
                  <a:lnTo>
                    <a:pt x="126819" y="171060"/>
                  </a:lnTo>
                  <a:lnTo>
                    <a:pt x="182733" y="171060"/>
                  </a:lnTo>
                  <a:lnTo>
                    <a:pt x="215447" y="171060"/>
                  </a:lnTo>
                  <a:lnTo>
                    <a:pt x="158116" y="162654"/>
                  </a:lnTo>
                  <a:lnTo>
                    <a:pt x="105078" y="149729"/>
                  </a:lnTo>
                  <a:lnTo>
                    <a:pt x="49725" y="131249"/>
                  </a:lnTo>
                  <a:lnTo>
                    <a:pt x="28439" y="119831"/>
                  </a:lnTo>
                  <a:lnTo>
                    <a:pt x="13520" y="103838"/>
                  </a:lnTo>
                  <a:lnTo>
                    <a:pt x="4160" y="83861"/>
                  </a:lnTo>
                  <a:lnTo>
                    <a:pt x="0" y="59385"/>
                  </a:lnTo>
                  <a:lnTo>
                    <a:pt x="4390" y="39148"/>
                  </a:lnTo>
                  <a:lnTo>
                    <a:pt x="8836" y="30476"/>
                  </a:lnTo>
                  <a:lnTo>
                    <a:pt x="26254" y="17721"/>
                  </a:lnTo>
                  <a:lnTo>
                    <a:pt x="81154" y="0"/>
                  </a:lnTo>
                  <a:lnTo>
                    <a:pt x="132682" y="876"/>
                  </a:lnTo>
                  <a:lnTo>
                    <a:pt x="194982" y="7965"/>
                  </a:lnTo>
                  <a:lnTo>
                    <a:pt x="217770" y="13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07973" y="2484725"/>
              <a:ext cx="367137" cy="237110"/>
            </a:xfrm>
            <a:custGeom>
              <a:avLst/>
              <a:gdLst/>
              <a:ahLst/>
              <a:cxnLst/>
              <a:rect l="0" t="0" r="0" b="0"/>
              <a:pathLst>
                <a:path w="367137" h="237110">
                  <a:moveTo>
                    <a:pt x="177622" y="147399"/>
                  </a:moveTo>
                  <a:lnTo>
                    <a:pt x="172033" y="164166"/>
                  </a:lnTo>
                  <a:lnTo>
                    <a:pt x="174147" y="196951"/>
                  </a:lnTo>
                  <a:lnTo>
                    <a:pt x="182317" y="216605"/>
                  </a:lnTo>
                  <a:lnTo>
                    <a:pt x="187771" y="225122"/>
                  </a:lnTo>
                  <a:lnTo>
                    <a:pt x="196086" y="230800"/>
                  </a:lnTo>
                  <a:lnTo>
                    <a:pt x="217804" y="237109"/>
                  </a:lnTo>
                  <a:lnTo>
                    <a:pt x="256338" y="235071"/>
                  </a:lnTo>
                  <a:lnTo>
                    <a:pt x="302876" y="215496"/>
                  </a:lnTo>
                  <a:lnTo>
                    <a:pt x="350875" y="182218"/>
                  </a:lnTo>
                  <a:lnTo>
                    <a:pt x="355125" y="172951"/>
                  </a:lnTo>
                  <a:lnTo>
                    <a:pt x="356728" y="150177"/>
                  </a:lnTo>
                  <a:lnTo>
                    <a:pt x="353178" y="141062"/>
                  </a:lnTo>
                  <a:lnTo>
                    <a:pt x="339875" y="127815"/>
                  </a:lnTo>
                  <a:lnTo>
                    <a:pt x="284286" y="105941"/>
                  </a:lnTo>
                  <a:lnTo>
                    <a:pt x="229277" y="87824"/>
                  </a:lnTo>
                  <a:lnTo>
                    <a:pt x="176734" y="76836"/>
                  </a:lnTo>
                  <a:lnTo>
                    <a:pt x="121296" y="68730"/>
                  </a:lnTo>
                  <a:lnTo>
                    <a:pt x="66454" y="65439"/>
                  </a:lnTo>
                  <a:lnTo>
                    <a:pt x="4189" y="72381"/>
                  </a:lnTo>
                  <a:lnTo>
                    <a:pt x="0" y="73990"/>
                  </a:lnTo>
                  <a:lnTo>
                    <a:pt x="1885" y="76233"/>
                  </a:lnTo>
                  <a:lnTo>
                    <a:pt x="7822" y="78898"/>
                  </a:lnTo>
                  <a:lnTo>
                    <a:pt x="44123" y="82649"/>
                  </a:lnTo>
                  <a:lnTo>
                    <a:pt x="100387" y="76680"/>
                  </a:lnTo>
                  <a:lnTo>
                    <a:pt x="153440" y="71169"/>
                  </a:lnTo>
                  <a:lnTo>
                    <a:pt x="203651" y="59162"/>
                  </a:lnTo>
                  <a:lnTo>
                    <a:pt x="257460" y="45525"/>
                  </a:lnTo>
                  <a:lnTo>
                    <a:pt x="313915" y="28063"/>
                  </a:lnTo>
                  <a:lnTo>
                    <a:pt x="352984" y="14035"/>
                  </a:lnTo>
                  <a:lnTo>
                    <a:pt x="3671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96249" y="35691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42644" y="3305842"/>
              <a:ext cx="301004" cy="516003"/>
            </a:xfrm>
            <a:custGeom>
              <a:avLst/>
              <a:gdLst/>
              <a:ahLst/>
              <a:cxnLst/>
              <a:rect l="0" t="0" r="0" b="0"/>
              <a:pathLst>
                <a:path w="301004" h="516003">
                  <a:moveTo>
                    <a:pt x="111490" y="179090"/>
                  </a:moveTo>
                  <a:lnTo>
                    <a:pt x="89133" y="173501"/>
                  </a:lnTo>
                  <a:lnTo>
                    <a:pt x="80208" y="174194"/>
                  </a:lnTo>
                  <a:lnTo>
                    <a:pt x="64052" y="181204"/>
                  </a:lnTo>
                  <a:lnTo>
                    <a:pt x="41803" y="203893"/>
                  </a:lnTo>
                  <a:lnTo>
                    <a:pt x="9391" y="261616"/>
                  </a:lnTo>
                  <a:lnTo>
                    <a:pt x="1772" y="285959"/>
                  </a:lnTo>
                  <a:lnTo>
                    <a:pt x="0" y="349245"/>
                  </a:lnTo>
                  <a:lnTo>
                    <a:pt x="10606" y="397573"/>
                  </a:lnTo>
                  <a:lnTo>
                    <a:pt x="40740" y="455824"/>
                  </a:lnTo>
                  <a:lnTo>
                    <a:pt x="70250" y="487123"/>
                  </a:lnTo>
                  <a:lnTo>
                    <a:pt x="93941" y="497318"/>
                  </a:lnTo>
                  <a:lnTo>
                    <a:pt x="106810" y="500036"/>
                  </a:lnTo>
                  <a:lnTo>
                    <a:pt x="117729" y="498339"/>
                  </a:lnTo>
                  <a:lnTo>
                    <a:pt x="136100" y="487095"/>
                  </a:lnTo>
                  <a:lnTo>
                    <a:pt x="159597" y="461034"/>
                  </a:lnTo>
                  <a:lnTo>
                    <a:pt x="187993" y="399984"/>
                  </a:lnTo>
                  <a:lnTo>
                    <a:pt x="195362" y="346119"/>
                  </a:lnTo>
                  <a:lnTo>
                    <a:pt x="202502" y="286812"/>
                  </a:lnTo>
                  <a:lnTo>
                    <a:pt x="203968" y="238044"/>
                  </a:lnTo>
                  <a:lnTo>
                    <a:pt x="198683" y="191619"/>
                  </a:lnTo>
                  <a:lnTo>
                    <a:pt x="195427" y="137959"/>
                  </a:lnTo>
                  <a:lnTo>
                    <a:pt x="181180" y="75321"/>
                  </a:lnTo>
                  <a:lnTo>
                    <a:pt x="164068" y="13029"/>
                  </a:lnTo>
                  <a:lnTo>
                    <a:pt x="160580" y="1703"/>
                  </a:lnTo>
                  <a:lnTo>
                    <a:pt x="159425" y="0"/>
                  </a:lnTo>
                  <a:lnTo>
                    <a:pt x="165976" y="45535"/>
                  </a:lnTo>
                  <a:lnTo>
                    <a:pt x="175207" y="97015"/>
                  </a:lnTo>
                  <a:lnTo>
                    <a:pt x="188807" y="157029"/>
                  </a:lnTo>
                  <a:lnTo>
                    <a:pt x="202759" y="216803"/>
                  </a:lnTo>
                  <a:lnTo>
                    <a:pt x="216779" y="273671"/>
                  </a:lnTo>
                  <a:lnTo>
                    <a:pt x="225225" y="329964"/>
                  </a:lnTo>
                  <a:lnTo>
                    <a:pt x="246817" y="388731"/>
                  </a:lnTo>
                  <a:lnTo>
                    <a:pt x="266875" y="443350"/>
                  </a:lnTo>
                  <a:lnTo>
                    <a:pt x="288240" y="489606"/>
                  </a:lnTo>
                  <a:lnTo>
                    <a:pt x="301003" y="5160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22549" y="3432290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9575" y="24046"/>
                  </a:lnTo>
                  <a:lnTo>
                    <a:pt x="20243" y="38373"/>
                  </a:lnTo>
                  <a:lnTo>
                    <a:pt x="83682" y="84869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75233" y="3495364"/>
              <a:ext cx="284271" cy="335786"/>
            </a:xfrm>
            <a:custGeom>
              <a:avLst/>
              <a:gdLst/>
              <a:ahLst/>
              <a:cxnLst/>
              <a:rect l="0" t="0" r="0" b="0"/>
              <a:pathLst>
                <a:path w="284271" h="335786">
                  <a:moveTo>
                    <a:pt x="0" y="126439"/>
                  </a:moveTo>
                  <a:lnTo>
                    <a:pt x="16768" y="132028"/>
                  </a:lnTo>
                  <a:lnTo>
                    <a:pt x="49552" y="129915"/>
                  </a:lnTo>
                  <a:lnTo>
                    <a:pt x="100212" y="110315"/>
                  </a:lnTo>
                  <a:lnTo>
                    <a:pt x="119018" y="97436"/>
                  </a:lnTo>
                  <a:lnTo>
                    <a:pt x="124968" y="88386"/>
                  </a:lnTo>
                  <a:lnTo>
                    <a:pt x="131580" y="65853"/>
                  </a:lnTo>
                  <a:lnTo>
                    <a:pt x="129714" y="32448"/>
                  </a:lnTo>
                  <a:lnTo>
                    <a:pt x="118482" y="14085"/>
                  </a:lnTo>
                  <a:lnTo>
                    <a:pt x="110573" y="5913"/>
                  </a:lnTo>
                  <a:lnTo>
                    <a:pt x="101792" y="1634"/>
                  </a:lnTo>
                  <a:lnTo>
                    <a:pt x="82675" y="0"/>
                  </a:lnTo>
                  <a:lnTo>
                    <a:pt x="73834" y="3542"/>
                  </a:lnTo>
                  <a:lnTo>
                    <a:pt x="50213" y="25294"/>
                  </a:lnTo>
                  <a:lnTo>
                    <a:pt x="29566" y="55136"/>
                  </a:lnTo>
                  <a:lnTo>
                    <a:pt x="7677" y="114608"/>
                  </a:lnTo>
                  <a:lnTo>
                    <a:pt x="7864" y="158288"/>
                  </a:lnTo>
                  <a:lnTo>
                    <a:pt x="21631" y="219844"/>
                  </a:lnTo>
                  <a:lnTo>
                    <a:pt x="40798" y="263042"/>
                  </a:lnTo>
                  <a:lnTo>
                    <a:pt x="65901" y="289227"/>
                  </a:lnTo>
                  <a:lnTo>
                    <a:pt x="116173" y="323076"/>
                  </a:lnTo>
                  <a:lnTo>
                    <a:pt x="138199" y="330817"/>
                  </a:lnTo>
                  <a:lnTo>
                    <a:pt x="190468" y="335785"/>
                  </a:lnTo>
                  <a:lnTo>
                    <a:pt x="228791" y="333527"/>
                  </a:lnTo>
                  <a:lnTo>
                    <a:pt x="250254" y="327272"/>
                  </a:lnTo>
                  <a:lnTo>
                    <a:pt x="284270" y="305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96331" y="3369119"/>
              <a:ext cx="94758" cy="442198"/>
            </a:xfrm>
            <a:custGeom>
              <a:avLst/>
              <a:gdLst/>
              <a:ahLst/>
              <a:cxnLst/>
              <a:rect l="0" t="0" r="0" b="0"/>
              <a:pathLst>
                <a:path w="94758" h="442198">
                  <a:moveTo>
                    <a:pt x="0" y="0"/>
                  </a:moveTo>
                  <a:lnTo>
                    <a:pt x="11453" y="54144"/>
                  </a:lnTo>
                  <a:lnTo>
                    <a:pt x="21332" y="101440"/>
                  </a:lnTo>
                  <a:lnTo>
                    <a:pt x="35150" y="163537"/>
                  </a:lnTo>
                  <a:lnTo>
                    <a:pt x="52650" y="220451"/>
                  </a:lnTo>
                  <a:lnTo>
                    <a:pt x="60054" y="255611"/>
                  </a:lnTo>
                  <a:lnTo>
                    <a:pt x="68488" y="298785"/>
                  </a:lnTo>
                  <a:lnTo>
                    <a:pt x="79564" y="348621"/>
                  </a:lnTo>
                  <a:lnTo>
                    <a:pt x="88896" y="406685"/>
                  </a:lnTo>
                  <a:lnTo>
                    <a:pt x="947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54259" y="355863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5589" y="58616"/>
                  </a:lnTo>
                  <a:lnTo>
                    <a:pt x="17958" y="121196"/>
                  </a:lnTo>
                  <a:lnTo>
                    <a:pt x="28197" y="172520"/>
                  </a:lnTo>
                  <a:lnTo>
                    <a:pt x="37470" y="223603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43730" y="3369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85886" y="346387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39745" y="3411233"/>
              <a:ext cx="209313" cy="386613"/>
            </a:xfrm>
            <a:custGeom>
              <a:avLst/>
              <a:gdLst/>
              <a:ahLst/>
              <a:cxnLst/>
              <a:rect l="0" t="0" r="0" b="0"/>
              <a:pathLst>
                <a:path w="209313" h="386613">
                  <a:moveTo>
                    <a:pt x="93498" y="0"/>
                  </a:moveTo>
                  <a:lnTo>
                    <a:pt x="49536" y="20243"/>
                  </a:lnTo>
                  <a:lnTo>
                    <a:pt x="24840" y="39403"/>
                  </a:lnTo>
                  <a:lnTo>
                    <a:pt x="13071" y="59236"/>
                  </a:lnTo>
                  <a:lnTo>
                    <a:pt x="2988" y="96710"/>
                  </a:lnTo>
                  <a:lnTo>
                    <a:pt x="0" y="143688"/>
                  </a:lnTo>
                  <a:lnTo>
                    <a:pt x="4579" y="205677"/>
                  </a:lnTo>
                  <a:lnTo>
                    <a:pt x="17919" y="267358"/>
                  </a:lnTo>
                  <a:lnTo>
                    <a:pt x="36529" y="310324"/>
                  </a:lnTo>
                  <a:lnTo>
                    <a:pt x="63750" y="344631"/>
                  </a:lnTo>
                  <a:lnTo>
                    <a:pt x="94043" y="368965"/>
                  </a:lnTo>
                  <a:lnTo>
                    <a:pt x="114797" y="379623"/>
                  </a:lnTo>
                  <a:lnTo>
                    <a:pt x="157390" y="386612"/>
                  </a:lnTo>
                  <a:lnTo>
                    <a:pt x="20931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22757" y="3548103"/>
              <a:ext cx="42114" cy="284271"/>
            </a:xfrm>
            <a:custGeom>
              <a:avLst/>
              <a:gdLst/>
              <a:ahLst/>
              <a:cxnLst/>
              <a:rect l="0" t="0" r="0" b="0"/>
              <a:pathLst>
                <a:path w="42114" h="284271">
                  <a:moveTo>
                    <a:pt x="0" y="0"/>
                  </a:moveTo>
                  <a:lnTo>
                    <a:pt x="5588" y="58617"/>
                  </a:lnTo>
                  <a:lnTo>
                    <a:pt x="16788" y="121197"/>
                  </a:lnTo>
                  <a:lnTo>
                    <a:pt x="20962" y="171351"/>
                  </a:lnTo>
                  <a:lnTo>
                    <a:pt x="32260" y="227693"/>
                  </a:lnTo>
                  <a:lnTo>
                    <a:pt x="4211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43772" y="3369119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80642" y="3253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97872" y="3442818"/>
              <a:ext cx="237083" cy="415999"/>
            </a:xfrm>
            <a:custGeom>
              <a:avLst/>
              <a:gdLst/>
              <a:ahLst/>
              <a:cxnLst/>
              <a:rect l="0" t="0" r="0" b="0"/>
              <a:pathLst>
                <a:path w="237083" h="415999">
                  <a:moveTo>
                    <a:pt x="72283" y="0"/>
                  </a:moveTo>
                  <a:lnTo>
                    <a:pt x="42975" y="29309"/>
                  </a:lnTo>
                  <a:lnTo>
                    <a:pt x="20403" y="83120"/>
                  </a:lnTo>
                  <a:lnTo>
                    <a:pt x="5753" y="137302"/>
                  </a:lnTo>
                  <a:lnTo>
                    <a:pt x="0" y="198264"/>
                  </a:lnTo>
                  <a:lnTo>
                    <a:pt x="173" y="255277"/>
                  </a:lnTo>
                  <a:lnTo>
                    <a:pt x="7114" y="313114"/>
                  </a:lnTo>
                  <a:lnTo>
                    <a:pt x="17749" y="352867"/>
                  </a:lnTo>
                  <a:lnTo>
                    <a:pt x="44830" y="390973"/>
                  </a:lnTo>
                  <a:lnTo>
                    <a:pt x="53981" y="401029"/>
                  </a:lnTo>
                  <a:lnTo>
                    <a:pt x="76627" y="412202"/>
                  </a:lnTo>
                  <a:lnTo>
                    <a:pt x="101119" y="415998"/>
                  </a:lnTo>
                  <a:lnTo>
                    <a:pt x="123704" y="413785"/>
                  </a:lnTo>
                  <a:lnTo>
                    <a:pt x="142320" y="405783"/>
                  </a:lnTo>
                  <a:lnTo>
                    <a:pt x="173335" y="381582"/>
                  </a:lnTo>
                  <a:lnTo>
                    <a:pt x="194901" y="350018"/>
                  </a:lnTo>
                  <a:lnTo>
                    <a:pt x="215914" y="296261"/>
                  </a:lnTo>
                  <a:lnTo>
                    <a:pt x="232343" y="246359"/>
                  </a:lnTo>
                  <a:lnTo>
                    <a:pt x="237082" y="189979"/>
                  </a:lnTo>
                  <a:lnTo>
                    <a:pt x="230427" y="142598"/>
                  </a:lnTo>
                  <a:lnTo>
                    <a:pt x="210930" y="87786"/>
                  </a:lnTo>
                  <a:lnTo>
                    <a:pt x="201754" y="65922"/>
                  </a:lnTo>
                  <a:lnTo>
                    <a:pt x="170037" y="25391"/>
                  </a:lnTo>
                  <a:lnTo>
                    <a:pt x="159404" y="17134"/>
                  </a:lnTo>
                  <a:lnTo>
                    <a:pt x="14598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17554" y="3886474"/>
              <a:ext cx="663297" cy="30128"/>
            </a:xfrm>
            <a:custGeom>
              <a:avLst/>
              <a:gdLst/>
              <a:ahLst/>
              <a:cxnLst/>
              <a:rect l="0" t="0" r="0" b="0"/>
              <a:pathLst>
                <a:path w="663297" h="30128">
                  <a:moveTo>
                    <a:pt x="0" y="19598"/>
                  </a:moveTo>
                  <a:lnTo>
                    <a:pt x="37478" y="11265"/>
                  </a:lnTo>
                  <a:lnTo>
                    <a:pt x="88902" y="9503"/>
                  </a:lnTo>
                  <a:lnTo>
                    <a:pt x="146628" y="14340"/>
                  </a:lnTo>
                  <a:lnTo>
                    <a:pt x="200539" y="10111"/>
                  </a:lnTo>
                  <a:lnTo>
                    <a:pt x="260278" y="9275"/>
                  </a:lnTo>
                  <a:lnTo>
                    <a:pt x="310047" y="9131"/>
                  </a:lnTo>
                  <a:lnTo>
                    <a:pt x="373026" y="5962"/>
                  </a:lnTo>
                  <a:lnTo>
                    <a:pt x="431133" y="7"/>
                  </a:lnTo>
                  <a:lnTo>
                    <a:pt x="489362" y="0"/>
                  </a:lnTo>
                  <a:lnTo>
                    <a:pt x="552350" y="13234"/>
                  </a:lnTo>
                  <a:lnTo>
                    <a:pt x="606242" y="19511"/>
                  </a:lnTo>
                  <a:lnTo>
                    <a:pt x="663296" y="30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92626" y="3432290"/>
              <a:ext cx="240784" cy="421141"/>
            </a:xfrm>
            <a:custGeom>
              <a:avLst/>
              <a:gdLst/>
              <a:ahLst/>
              <a:cxnLst/>
              <a:rect l="0" t="0" r="0" b="0"/>
              <a:pathLst>
                <a:path w="240784" h="421141">
                  <a:moveTo>
                    <a:pt x="9156" y="0"/>
                  </a:moveTo>
                  <a:lnTo>
                    <a:pt x="3567" y="16767"/>
                  </a:lnTo>
                  <a:lnTo>
                    <a:pt x="3943" y="34358"/>
                  </a:lnTo>
                  <a:lnTo>
                    <a:pt x="8126" y="79836"/>
                  </a:lnTo>
                  <a:lnTo>
                    <a:pt x="3261" y="131280"/>
                  </a:lnTo>
                  <a:lnTo>
                    <a:pt x="0" y="190976"/>
                  </a:lnTo>
                  <a:lnTo>
                    <a:pt x="4623" y="247528"/>
                  </a:lnTo>
                  <a:lnTo>
                    <a:pt x="13402" y="301329"/>
                  </a:lnTo>
                  <a:lnTo>
                    <a:pt x="28019" y="353930"/>
                  </a:lnTo>
                  <a:lnTo>
                    <a:pt x="39376" y="372161"/>
                  </a:lnTo>
                  <a:lnTo>
                    <a:pt x="46850" y="375619"/>
                  </a:lnTo>
                  <a:lnTo>
                    <a:pt x="55343" y="375585"/>
                  </a:lnTo>
                  <a:lnTo>
                    <a:pt x="64513" y="373223"/>
                  </a:lnTo>
                  <a:lnTo>
                    <a:pt x="71797" y="366968"/>
                  </a:lnTo>
                  <a:lnTo>
                    <a:pt x="91893" y="326427"/>
                  </a:lnTo>
                  <a:lnTo>
                    <a:pt x="110735" y="266511"/>
                  </a:lnTo>
                  <a:lnTo>
                    <a:pt x="121811" y="215510"/>
                  </a:lnTo>
                  <a:lnTo>
                    <a:pt x="124346" y="155394"/>
                  </a:lnTo>
                  <a:lnTo>
                    <a:pt x="133252" y="99628"/>
                  </a:lnTo>
                  <a:lnTo>
                    <a:pt x="139569" y="75864"/>
                  </a:lnTo>
                  <a:lnTo>
                    <a:pt x="142891" y="72803"/>
                  </a:lnTo>
                  <a:lnTo>
                    <a:pt x="146277" y="75441"/>
                  </a:lnTo>
                  <a:lnTo>
                    <a:pt x="149703" y="81879"/>
                  </a:lnTo>
                  <a:lnTo>
                    <a:pt x="158773" y="135753"/>
                  </a:lnTo>
                  <a:lnTo>
                    <a:pt x="165443" y="189942"/>
                  </a:lnTo>
                  <a:lnTo>
                    <a:pt x="172187" y="239812"/>
                  </a:lnTo>
                  <a:lnTo>
                    <a:pt x="184945" y="300661"/>
                  </a:lnTo>
                  <a:lnTo>
                    <a:pt x="201851" y="354621"/>
                  </a:lnTo>
                  <a:lnTo>
                    <a:pt x="234824" y="406274"/>
                  </a:lnTo>
                  <a:lnTo>
                    <a:pt x="24078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22452" y="3400704"/>
              <a:ext cx="227957" cy="313853"/>
            </a:xfrm>
            <a:custGeom>
              <a:avLst/>
              <a:gdLst/>
              <a:ahLst/>
              <a:cxnLst/>
              <a:rect l="0" t="0" r="0" b="0"/>
              <a:pathLst>
                <a:path w="227957" h="313853">
                  <a:moveTo>
                    <a:pt x="126771" y="0"/>
                  </a:moveTo>
                  <a:lnTo>
                    <a:pt x="71726" y="35917"/>
                  </a:lnTo>
                  <a:lnTo>
                    <a:pt x="17847" y="70298"/>
                  </a:lnTo>
                  <a:lnTo>
                    <a:pt x="0" y="96868"/>
                  </a:lnTo>
                  <a:lnTo>
                    <a:pt x="1314" y="103184"/>
                  </a:lnTo>
                  <a:lnTo>
                    <a:pt x="6867" y="107393"/>
                  </a:lnTo>
                  <a:lnTo>
                    <a:pt x="37042" y="113319"/>
                  </a:lnTo>
                  <a:lnTo>
                    <a:pt x="89159" y="115321"/>
                  </a:lnTo>
                  <a:lnTo>
                    <a:pt x="143344" y="118056"/>
                  </a:lnTo>
                  <a:lnTo>
                    <a:pt x="176914" y="132596"/>
                  </a:lnTo>
                  <a:lnTo>
                    <a:pt x="217226" y="165308"/>
                  </a:lnTo>
                  <a:lnTo>
                    <a:pt x="225464" y="185385"/>
                  </a:lnTo>
                  <a:lnTo>
                    <a:pt x="227956" y="208735"/>
                  </a:lnTo>
                  <a:lnTo>
                    <a:pt x="225164" y="230812"/>
                  </a:lnTo>
                  <a:lnTo>
                    <a:pt x="216905" y="249202"/>
                  </a:lnTo>
                  <a:lnTo>
                    <a:pt x="192538" y="280072"/>
                  </a:lnTo>
                  <a:lnTo>
                    <a:pt x="160945" y="301613"/>
                  </a:lnTo>
                  <a:lnTo>
                    <a:pt x="121949" y="311636"/>
                  </a:lnTo>
                  <a:lnTo>
                    <a:pt x="69189" y="313852"/>
                  </a:lnTo>
                  <a:lnTo>
                    <a:pt x="320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305741" y="3232248"/>
            <a:ext cx="1799039" cy="2537369"/>
            <a:chOff x="2305741" y="3232248"/>
            <a:chExt cx="1799039" cy="2537369"/>
          </a:xfrm>
        </p:grpSpPr>
        <p:sp>
          <p:nvSpPr>
            <p:cNvPr id="103" name="Freeform 102"/>
            <p:cNvSpPr/>
            <p:nvPr/>
          </p:nvSpPr>
          <p:spPr>
            <a:xfrm>
              <a:off x="2305741" y="3232248"/>
              <a:ext cx="1526633" cy="2179400"/>
            </a:xfrm>
            <a:custGeom>
              <a:avLst/>
              <a:gdLst/>
              <a:ahLst/>
              <a:cxnLst/>
              <a:rect l="0" t="0" r="0" b="0"/>
              <a:pathLst>
                <a:path w="1526633" h="2179400">
                  <a:moveTo>
                    <a:pt x="0" y="0"/>
                  </a:moveTo>
                  <a:lnTo>
                    <a:pt x="24046" y="9576"/>
                  </a:lnTo>
                  <a:lnTo>
                    <a:pt x="80698" y="59899"/>
                  </a:lnTo>
                  <a:lnTo>
                    <a:pt x="129850" y="117214"/>
                  </a:lnTo>
                  <a:lnTo>
                    <a:pt x="171965" y="171872"/>
                  </a:lnTo>
                  <a:lnTo>
                    <a:pt x="214079" y="231927"/>
                  </a:lnTo>
                  <a:lnTo>
                    <a:pt x="248957" y="293655"/>
                  </a:lnTo>
                  <a:lnTo>
                    <a:pt x="286657" y="355502"/>
                  </a:lnTo>
                  <a:lnTo>
                    <a:pt x="333542" y="416023"/>
                  </a:lnTo>
                  <a:lnTo>
                    <a:pt x="375528" y="474257"/>
                  </a:lnTo>
                  <a:lnTo>
                    <a:pt x="417631" y="536995"/>
                  </a:lnTo>
                  <a:lnTo>
                    <a:pt x="466763" y="599933"/>
                  </a:lnTo>
                  <a:lnTo>
                    <a:pt x="508877" y="653829"/>
                  </a:lnTo>
                  <a:lnTo>
                    <a:pt x="550991" y="714862"/>
                  </a:lnTo>
                  <a:lnTo>
                    <a:pt x="600124" y="776646"/>
                  </a:lnTo>
                  <a:lnTo>
                    <a:pt x="612992" y="793222"/>
                  </a:lnTo>
                  <a:lnTo>
                    <a:pt x="653417" y="855214"/>
                  </a:lnTo>
                  <a:lnTo>
                    <a:pt x="694938" y="916191"/>
                  </a:lnTo>
                  <a:lnTo>
                    <a:pt x="733880" y="970836"/>
                  </a:lnTo>
                  <a:lnTo>
                    <a:pt x="762537" y="1020386"/>
                  </a:lnTo>
                  <a:lnTo>
                    <a:pt x="786710" y="1055103"/>
                  </a:lnTo>
                  <a:lnTo>
                    <a:pt x="802418" y="1081984"/>
                  </a:lnTo>
                  <a:lnTo>
                    <a:pt x="839357" y="1129454"/>
                  </a:lnTo>
                  <a:lnTo>
                    <a:pt x="867848" y="1178405"/>
                  </a:lnTo>
                  <a:lnTo>
                    <a:pt x="909048" y="1232844"/>
                  </a:lnTo>
                  <a:lnTo>
                    <a:pt x="944067" y="1290199"/>
                  </a:lnTo>
                  <a:lnTo>
                    <a:pt x="986170" y="1348690"/>
                  </a:lnTo>
                  <a:lnTo>
                    <a:pt x="1028283" y="1410910"/>
                  </a:lnTo>
                  <a:lnTo>
                    <a:pt x="1070397" y="1464933"/>
                  </a:lnTo>
                  <a:lnTo>
                    <a:pt x="1105492" y="1524631"/>
                  </a:lnTo>
                  <a:lnTo>
                    <a:pt x="1139417" y="1579012"/>
                  </a:lnTo>
                  <a:lnTo>
                    <a:pt x="1173148" y="1642423"/>
                  </a:lnTo>
                  <a:lnTo>
                    <a:pt x="1214372" y="1705615"/>
                  </a:lnTo>
                  <a:lnTo>
                    <a:pt x="1254982" y="1763848"/>
                  </a:lnTo>
                  <a:lnTo>
                    <a:pt x="1294356" y="1820780"/>
                  </a:lnTo>
                  <a:lnTo>
                    <a:pt x="1330014" y="1875157"/>
                  </a:lnTo>
                  <a:lnTo>
                    <a:pt x="1365183" y="1935769"/>
                  </a:lnTo>
                  <a:lnTo>
                    <a:pt x="1400288" y="1989692"/>
                  </a:lnTo>
                  <a:lnTo>
                    <a:pt x="1435385" y="2043673"/>
                  </a:lnTo>
                  <a:lnTo>
                    <a:pt x="1470480" y="2098644"/>
                  </a:lnTo>
                  <a:lnTo>
                    <a:pt x="1502455" y="2148271"/>
                  </a:lnTo>
                  <a:lnTo>
                    <a:pt x="1511207" y="2165565"/>
                  </a:lnTo>
                  <a:lnTo>
                    <a:pt x="1526632" y="2179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47115" y="3316476"/>
              <a:ext cx="111352" cy="326385"/>
            </a:xfrm>
            <a:custGeom>
              <a:avLst/>
              <a:gdLst/>
              <a:ahLst/>
              <a:cxnLst/>
              <a:rect l="0" t="0" r="0" b="0"/>
              <a:pathLst>
                <a:path w="111352" h="326385">
                  <a:moveTo>
                    <a:pt x="6066" y="326384"/>
                  </a:moveTo>
                  <a:lnTo>
                    <a:pt x="0" y="293932"/>
                  </a:lnTo>
                  <a:lnTo>
                    <a:pt x="6088" y="261786"/>
                  </a:lnTo>
                  <a:lnTo>
                    <a:pt x="29480" y="201472"/>
                  </a:lnTo>
                  <a:lnTo>
                    <a:pt x="52848" y="141399"/>
                  </a:lnTo>
                  <a:lnTo>
                    <a:pt x="73090" y="91679"/>
                  </a:lnTo>
                  <a:lnTo>
                    <a:pt x="97771" y="35484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68994" y="3379647"/>
              <a:ext cx="189514" cy="463255"/>
            </a:xfrm>
            <a:custGeom>
              <a:avLst/>
              <a:gdLst/>
              <a:ahLst/>
              <a:cxnLst/>
              <a:rect l="0" t="0" r="0" b="0"/>
              <a:pathLst>
                <a:path w="189514" h="463255">
                  <a:moveTo>
                    <a:pt x="0" y="463254"/>
                  </a:moveTo>
                  <a:lnTo>
                    <a:pt x="14655" y="404637"/>
                  </a:lnTo>
                  <a:lnTo>
                    <a:pt x="35434" y="344397"/>
                  </a:lnTo>
                  <a:lnTo>
                    <a:pt x="55735" y="285256"/>
                  </a:lnTo>
                  <a:lnTo>
                    <a:pt x="73645" y="231757"/>
                  </a:lnTo>
                  <a:lnTo>
                    <a:pt x="98476" y="171766"/>
                  </a:lnTo>
                  <a:lnTo>
                    <a:pt x="118889" y="116250"/>
                  </a:lnTo>
                  <a:lnTo>
                    <a:pt x="154997" y="5615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63709" y="3400704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0" y="0"/>
                  </a:moveTo>
                  <a:lnTo>
                    <a:pt x="11179" y="16768"/>
                  </a:lnTo>
                  <a:lnTo>
                    <a:pt x="26026" y="28120"/>
                  </a:lnTo>
                  <a:lnTo>
                    <a:pt x="54115" y="47327"/>
                  </a:lnTo>
                  <a:lnTo>
                    <a:pt x="117364" y="101465"/>
                  </a:lnTo>
                  <a:lnTo>
                    <a:pt x="1579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44375" y="3590217"/>
              <a:ext cx="144764" cy="338470"/>
            </a:xfrm>
            <a:custGeom>
              <a:avLst/>
              <a:gdLst/>
              <a:ahLst/>
              <a:cxnLst/>
              <a:rect l="0" t="0" r="0" b="0"/>
              <a:pathLst>
                <a:path w="144764" h="338470">
                  <a:moveTo>
                    <a:pt x="50961" y="52643"/>
                  </a:moveTo>
                  <a:lnTo>
                    <a:pt x="21653" y="107784"/>
                  </a:lnTo>
                  <a:lnTo>
                    <a:pt x="7053" y="156198"/>
                  </a:lnTo>
                  <a:lnTo>
                    <a:pt x="907" y="207588"/>
                  </a:lnTo>
                  <a:lnTo>
                    <a:pt x="0" y="267780"/>
                  </a:lnTo>
                  <a:lnTo>
                    <a:pt x="8046" y="302391"/>
                  </a:lnTo>
                  <a:lnTo>
                    <a:pt x="18630" y="320009"/>
                  </a:lnTo>
                  <a:lnTo>
                    <a:pt x="34252" y="332519"/>
                  </a:lnTo>
                  <a:lnTo>
                    <a:pt x="43331" y="337493"/>
                  </a:lnTo>
                  <a:lnTo>
                    <a:pt x="52894" y="338469"/>
                  </a:lnTo>
                  <a:lnTo>
                    <a:pt x="72877" y="333315"/>
                  </a:lnTo>
                  <a:lnTo>
                    <a:pt x="90338" y="316986"/>
                  </a:lnTo>
                  <a:lnTo>
                    <a:pt x="110202" y="281485"/>
                  </a:lnTo>
                  <a:lnTo>
                    <a:pt x="127394" y="227568"/>
                  </a:lnTo>
                  <a:lnTo>
                    <a:pt x="140885" y="164622"/>
                  </a:lnTo>
                  <a:lnTo>
                    <a:pt x="144763" y="105914"/>
                  </a:lnTo>
                  <a:lnTo>
                    <a:pt x="139940" y="49258"/>
                  </a:lnTo>
                  <a:lnTo>
                    <a:pt x="131062" y="27352"/>
                  </a:lnTo>
                  <a:lnTo>
                    <a:pt x="1141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57137" y="3737616"/>
              <a:ext cx="362375" cy="600126"/>
            </a:xfrm>
            <a:custGeom>
              <a:avLst/>
              <a:gdLst/>
              <a:ahLst/>
              <a:cxnLst/>
              <a:rect l="0" t="0" r="0" b="0"/>
              <a:pathLst>
                <a:path w="362375" h="600126">
                  <a:moveTo>
                    <a:pt x="106655" y="0"/>
                  </a:moveTo>
                  <a:lnTo>
                    <a:pt x="92001" y="58617"/>
                  </a:lnTo>
                  <a:lnTo>
                    <a:pt x="70052" y="117687"/>
                  </a:lnTo>
                  <a:lnTo>
                    <a:pt x="41856" y="168934"/>
                  </a:lnTo>
                  <a:lnTo>
                    <a:pt x="17903" y="225136"/>
                  </a:lnTo>
                  <a:lnTo>
                    <a:pt x="1070" y="254270"/>
                  </a:lnTo>
                  <a:lnTo>
                    <a:pt x="0" y="253742"/>
                  </a:lnTo>
                  <a:lnTo>
                    <a:pt x="457" y="249880"/>
                  </a:lnTo>
                  <a:lnTo>
                    <a:pt x="18001" y="212399"/>
                  </a:lnTo>
                  <a:lnTo>
                    <a:pt x="64986" y="150944"/>
                  </a:lnTo>
                  <a:lnTo>
                    <a:pt x="112235" y="102395"/>
                  </a:lnTo>
                  <a:lnTo>
                    <a:pt x="135262" y="88013"/>
                  </a:lnTo>
                  <a:lnTo>
                    <a:pt x="164213" y="83181"/>
                  </a:lnTo>
                  <a:lnTo>
                    <a:pt x="180122" y="83530"/>
                  </a:lnTo>
                  <a:lnTo>
                    <a:pt x="191898" y="87272"/>
                  </a:lnTo>
                  <a:lnTo>
                    <a:pt x="208102" y="100789"/>
                  </a:lnTo>
                  <a:lnTo>
                    <a:pt x="223801" y="133719"/>
                  </a:lnTo>
                  <a:lnTo>
                    <a:pt x="225791" y="156527"/>
                  </a:lnTo>
                  <a:lnTo>
                    <a:pt x="214501" y="210386"/>
                  </a:lnTo>
                  <a:lnTo>
                    <a:pt x="194309" y="273725"/>
                  </a:lnTo>
                  <a:lnTo>
                    <a:pt x="171245" y="326382"/>
                  </a:lnTo>
                  <a:lnTo>
                    <a:pt x="137966" y="384240"/>
                  </a:lnTo>
                  <a:lnTo>
                    <a:pt x="131038" y="393030"/>
                  </a:lnTo>
                  <a:lnTo>
                    <a:pt x="127590" y="393041"/>
                  </a:lnTo>
                  <a:lnTo>
                    <a:pt x="126461" y="387200"/>
                  </a:lnTo>
                  <a:lnTo>
                    <a:pt x="129496" y="366281"/>
                  </a:lnTo>
                  <a:lnTo>
                    <a:pt x="156947" y="306653"/>
                  </a:lnTo>
                  <a:lnTo>
                    <a:pt x="202489" y="244526"/>
                  </a:lnTo>
                  <a:lnTo>
                    <a:pt x="243739" y="206099"/>
                  </a:lnTo>
                  <a:lnTo>
                    <a:pt x="267797" y="196885"/>
                  </a:lnTo>
                  <a:lnTo>
                    <a:pt x="292918" y="193959"/>
                  </a:lnTo>
                  <a:lnTo>
                    <a:pt x="315781" y="196558"/>
                  </a:lnTo>
                  <a:lnTo>
                    <a:pt x="334520" y="207852"/>
                  </a:lnTo>
                  <a:lnTo>
                    <a:pt x="349478" y="224570"/>
                  </a:lnTo>
                  <a:lnTo>
                    <a:pt x="360026" y="243698"/>
                  </a:lnTo>
                  <a:lnTo>
                    <a:pt x="362374" y="270137"/>
                  </a:lnTo>
                  <a:lnTo>
                    <a:pt x="357119" y="317907"/>
                  </a:lnTo>
                  <a:lnTo>
                    <a:pt x="348994" y="351862"/>
                  </a:lnTo>
                  <a:lnTo>
                    <a:pt x="321421" y="415081"/>
                  </a:lnTo>
                  <a:lnTo>
                    <a:pt x="299061" y="472985"/>
                  </a:lnTo>
                  <a:lnTo>
                    <a:pt x="267549" y="520731"/>
                  </a:lnTo>
                  <a:lnTo>
                    <a:pt x="227712" y="569176"/>
                  </a:lnTo>
                  <a:lnTo>
                    <a:pt x="217780" y="586370"/>
                  </a:lnTo>
                  <a:lnTo>
                    <a:pt x="201412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45512" y="4157012"/>
              <a:ext cx="190125" cy="370242"/>
            </a:xfrm>
            <a:custGeom>
              <a:avLst/>
              <a:gdLst/>
              <a:ahLst/>
              <a:cxnLst/>
              <a:rect l="0" t="0" r="0" b="0"/>
              <a:pathLst>
                <a:path w="190125" h="370242">
                  <a:moveTo>
                    <a:pt x="49907" y="107029"/>
                  </a:moveTo>
                  <a:lnTo>
                    <a:pt x="55496" y="123796"/>
                  </a:lnTo>
                  <a:lnTo>
                    <a:pt x="67599" y="135148"/>
                  </a:lnTo>
                  <a:lnTo>
                    <a:pt x="75740" y="139813"/>
                  </a:lnTo>
                  <a:lnTo>
                    <a:pt x="94144" y="141877"/>
                  </a:lnTo>
                  <a:lnTo>
                    <a:pt x="112852" y="137725"/>
                  </a:lnTo>
                  <a:lnTo>
                    <a:pt x="143926" y="115995"/>
                  </a:lnTo>
                  <a:lnTo>
                    <a:pt x="172594" y="89173"/>
                  </a:lnTo>
                  <a:lnTo>
                    <a:pt x="188164" y="57155"/>
                  </a:lnTo>
                  <a:lnTo>
                    <a:pt x="190124" y="34560"/>
                  </a:lnTo>
                  <a:lnTo>
                    <a:pt x="189008" y="23621"/>
                  </a:lnTo>
                  <a:lnTo>
                    <a:pt x="184755" y="15159"/>
                  </a:lnTo>
                  <a:lnTo>
                    <a:pt x="170671" y="2637"/>
                  </a:lnTo>
                  <a:lnTo>
                    <a:pt x="162002" y="0"/>
                  </a:lnTo>
                  <a:lnTo>
                    <a:pt x="143011" y="189"/>
                  </a:lnTo>
                  <a:lnTo>
                    <a:pt x="125992" y="7292"/>
                  </a:lnTo>
                  <a:lnTo>
                    <a:pt x="69024" y="56791"/>
                  </a:lnTo>
                  <a:lnTo>
                    <a:pt x="29519" y="118799"/>
                  </a:lnTo>
                  <a:lnTo>
                    <a:pt x="6496" y="173955"/>
                  </a:lnTo>
                  <a:lnTo>
                    <a:pt x="0" y="215896"/>
                  </a:lnTo>
                  <a:lnTo>
                    <a:pt x="3664" y="263548"/>
                  </a:lnTo>
                  <a:lnTo>
                    <a:pt x="17748" y="303534"/>
                  </a:lnTo>
                  <a:lnTo>
                    <a:pt x="42328" y="332019"/>
                  </a:lnTo>
                  <a:lnTo>
                    <a:pt x="82075" y="354199"/>
                  </a:lnTo>
                  <a:lnTo>
                    <a:pt x="123607" y="370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111583" y="4400586"/>
              <a:ext cx="489164" cy="671441"/>
            </a:xfrm>
            <a:custGeom>
              <a:avLst/>
              <a:gdLst/>
              <a:ahLst/>
              <a:cxnLst/>
              <a:rect l="0" t="0" r="0" b="0"/>
              <a:pathLst>
                <a:path w="489164" h="671441">
                  <a:moveTo>
                    <a:pt x="489163" y="74025"/>
                  </a:moveTo>
                  <a:lnTo>
                    <a:pt x="470035" y="21320"/>
                  </a:lnTo>
                  <a:lnTo>
                    <a:pt x="458825" y="5367"/>
                  </a:lnTo>
                  <a:lnTo>
                    <a:pt x="450220" y="1347"/>
                  </a:lnTo>
                  <a:lnTo>
                    <a:pt x="428181" y="0"/>
                  </a:lnTo>
                  <a:lnTo>
                    <a:pt x="405908" y="9540"/>
                  </a:lnTo>
                  <a:lnTo>
                    <a:pt x="344969" y="61186"/>
                  </a:lnTo>
                  <a:lnTo>
                    <a:pt x="330320" y="77677"/>
                  </a:lnTo>
                  <a:lnTo>
                    <a:pt x="295290" y="139857"/>
                  </a:lnTo>
                  <a:lnTo>
                    <a:pt x="271016" y="196040"/>
                  </a:lnTo>
                  <a:lnTo>
                    <a:pt x="246010" y="253610"/>
                  </a:lnTo>
                  <a:lnTo>
                    <a:pt x="245784" y="279403"/>
                  </a:lnTo>
                  <a:lnTo>
                    <a:pt x="252703" y="300225"/>
                  </a:lnTo>
                  <a:lnTo>
                    <a:pt x="257823" y="309053"/>
                  </a:lnTo>
                  <a:lnTo>
                    <a:pt x="264746" y="312599"/>
                  </a:lnTo>
                  <a:lnTo>
                    <a:pt x="272872" y="312623"/>
                  </a:lnTo>
                  <a:lnTo>
                    <a:pt x="281797" y="310299"/>
                  </a:lnTo>
                  <a:lnTo>
                    <a:pt x="311128" y="290262"/>
                  </a:lnTo>
                  <a:lnTo>
                    <a:pt x="354613" y="238721"/>
                  </a:lnTo>
                  <a:lnTo>
                    <a:pt x="396835" y="180201"/>
                  </a:lnTo>
                  <a:lnTo>
                    <a:pt x="432868" y="132374"/>
                  </a:lnTo>
                  <a:lnTo>
                    <a:pt x="436426" y="131642"/>
                  </a:lnTo>
                  <a:lnTo>
                    <a:pt x="437627" y="135833"/>
                  </a:lnTo>
                  <a:lnTo>
                    <a:pt x="431149" y="176181"/>
                  </a:lnTo>
                  <a:lnTo>
                    <a:pt x="410200" y="237617"/>
                  </a:lnTo>
                  <a:lnTo>
                    <a:pt x="383531" y="299839"/>
                  </a:lnTo>
                  <a:lnTo>
                    <a:pt x="355973" y="358699"/>
                  </a:lnTo>
                  <a:lnTo>
                    <a:pt x="323777" y="419901"/>
                  </a:lnTo>
                  <a:lnTo>
                    <a:pt x="289063" y="473902"/>
                  </a:lnTo>
                  <a:lnTo>
                    <a:pt x="252849" y="532789"/>
                  </a:lnTo>
                  <a:lnTo>
                    <a:pt x="202359" y="589436"/>
                  </a:lnTo>
                  <a:lnTo>
                    <a:pt x="160828" y="628000"/>
                  </a:lnTo>
                  <a:lnTo>
                    <a:pt x="101547" y="660432"/>
                  </a:lnTo>
                  <a:lnTo>
                    <a:pt x="77073" y="668053"/>
                  </a:lnTo>
                  <a:lnTo>
                    <a:pt x="46699" y="671440"/>
                  </a:lnTo>
                  <a:lnTo>
                    <a:pt x="33919" y="668834"/>
                  </a:lnTo>
                  <a:lnTo>
                    <a:pt x="13481" y="656579"/>
                  </a:lnTo>
                  <a:lnTo>
                    <a:pt x="7095" y="646058"/>
                  </a:lnTo>
                  <a:lnTo>
                    <a:pt x="0" y="618770"/>
                  </a:lnTo>
                  <a:lnTo>
                    <a:pt x="1594" y="576112"/>
                  </a:lnTo>
                  <a:lnTo>
                    <a:pt x="15065" y="539427"/>
                  </a:lnTo>
                  <a:lnTo>
                    <a:pt x="59855" y="483362"/>
                  </a:lnTo>
                  <a:lnTo>
                    <a:pt x="85840" y="469252"/>
                  </a:lnTo>
                  <a:lnTo>
                    <a:pt x="144592" y="450662"/>
                  </a:lnTo>
                  <a:lnTo>
                    <a:pt x="187156" y="450524"/>
                  </a:lnTo>
                  <a:lnTo>
                    <a:pt x="223814" y="457891"/>
                  </a:lnTo>
                  <a:lnTo>
                    <a:pt x="268064" y="484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29695" y="4653596"/>
              <a:ext cx="239508" cy="232490"/>
            </a:xfrm>
            <a:custGeom>
              <a:avLst/>
              <a:gdLst/>
              <a:ahLst/>
              <a:cxnLst/>
              <a:rect l="0" t="0" r="0" b="0"/>
              <a:pathLst>
                <a:path w="239508" h="232490">
                  <a:moveTo>
                    <a:pt x="81579" y="0"/>
                  </a:moveTo>
                  <a:lnTo>
                    <a:pt x="61336" y="55141"/>
                  </a:lnTo>
                  <a:lnTo>
                    <a:pt x="47765" y="103555"/>
                  </a:lnTo>
                  <a:lnTo>
                    <a:pt x="25463" y="163911"/>
                  </a:lnTo>
                  <a:lnTo>
                    <a:pt x="8580" y="217774"/>
                  </a:lnTo>
                  <a:lnTo>
                    <a:pt x="4837" y="229410"/>
                  </a:lnTo>
                  <a:lnTo>
                    <a:pt x="2342" y="232489"/>
                  </a:lnTo>
                  <a:lnTo>
                    <a:pt x="678" y="229862"/>
                  </a:lnTo>
                  <a:lnTo>
                    <a:pt x="0" y="213294"/>
                  </a:lnTo>
                  <a:lnTo>
                    <a:pt x="9096" y="161238"/>
                  </a:lnTo>
                  <a:lnTo>
                    <a:pt x="21888" y="127323"/>
                  </a:lnTo>
                  <a:lnTo>
                    <a:pt x="47172" y="90010"/>
                  </a:lnTo>
                  <a:lnTo>
                    <a:pt x="83101" y="61280"/>
                  </a:lnTo>
                  <a:lnTo>
                    <a:pt x="114786" y="48313"/>
                  </a:lnTo>
                  <a:lnTo>
                    <a:pt x="152119" y="45120"/>
                  </a:lnTo>
                  <a:lnTo>
                    <a:pt x="174931" y="48519"/>
                  </a:lnTo>
                  <a:lnTo>
                    <a:pt x="193649" y="57049"/>
                  </a:lnTo>
                  <a:lnTo>
                    <a:pt x="224729" y="81589"/>
                  </a:lnTo>
                  <a:lnTo>
                    <a:pt x="232939" y="92023"/>
                  </a:lnTo>
                  <a:lnTo>
                    <a:pt x="239507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24288" y="4790466"/>
              <a:ext cx="176500" cy="262333"/>
            </a:xfrm>
            <a:custGeom>
              <a:avLst/>
              <a:gdLst/>
              <a:ahLst/>
              <a:cxnLst/>
              <a:rect l="0" t="0" r="0" b="0"/>
              <a:pathLst>
                <a:path w="176500" h="262333">
                  <a:moveTo>
                    <a:pt x="176499" y="0"/>
                  </a:moveTo>
                  <a:lnTo>
                    <a:pt x="136812" y="10745"/>
                  </a:lnTo>
                  <a:lnTo>
                    <a:pt x="76473" y="54058"/>
                  </a:lnTo>
                  <a:lnTo>
                    <a:pt x="41187" y="90236"/>
                  </a:lnTo>
                  <a:lnTo>
                    <a:pt x="19683" y="130592"/>
                  </a:lnTo>
                  <a:lnTo>
                    <a:pt x="3107" y="187320"/>
                  </a:lnTo>
                  <a:lnTo>
                    <a:pt x="0" y="219733"/>
                  </a:lnTo>
                  <a:lnTo>
                    <a:pt x="4859" y="244279"/>
                  </a:lnTo>
                  <a:lnTo>
                    <a:pt x="9430" y="254099"/>
                  </a:lnTo>
                  <a:lnTo>
                    <a:pt x="17156" y="259477"/>
                  </a:lnTo>
                  <a:lnTo>
                    <a:pt x="38220" y="262332"/>
                  </a:lnTo>
                  <a:lnTo>
                    <a:pt x="56940" y="256582"/>
                  </a:lnTo>
                  <a:lnTo>
                    <a:pt x="88022" y="233827"/>
                  </a:lnTo>
                  <a:lnTo>
                    <a:pt x="123759" y="176963"/>
                  </a:lnTo>
                  <a:lnTo>
                    <a:pt x="146324" y="122433"/>
                  </a:lnTo>
                  <a:lnTo>
                    <a:pt x="165695" y="64043"/>
                  </a:lnTo>
                  <a:lnTo>
                    <a:pt x="170527" y="42502"/>
                  </a:lnTo>
                  <a:lnTo>
                    <a:pt x="165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14553" y="4937865"/>
              <a:ext cx="286277" cy="394174"/>
            </a:xfrm>
            <a:custGeom>
              <a:avLst/>
              <a:gdLst/>
              <a:ahLst/>
              <a:cxnLst/>
              <a:rect l="0" t="0" r="0" b="0"/>
              <a:pathLst>
                <a:path w="286277" h="394174">
                  <a:moveTo>
                    <a:pt x="159934" y="0"/>
                  </a:moveTo>
                  <a:lnTo>
                    <a:pt x="115612" y="53875"/>
                  </a:lnTo>
                  <a:lnTo>
                    <a:pt x="64886" y="111036"/>
                  </a:lnTo>
                  <a:lnTo>
                    <a:pt x="31411" y="165389"/>
                  </a:lnTo>
                  <a:lnTo>
                    <a:pt x="5388" y="218066"/>
                  </a:lnTo>
                  <a:lnTo>
                    <a:pt x="752" y="229606"/>
                  </a:lnTo>
                  <a:lnTo>
                    <a:pt x="0" y="239638"/>
                  </a:lnTo>
                  <a:lnTo>
                    <a:pt x="5404" y="257024"/>
                  </a:lnTo>
                  <a:lnTo>
                    <a:pt x="11290" y="261426"/>
                  </a:lnTo>
                  <a:lnTo>
                    <a:pt x="18724" y="263192"/>
                  </a:lnTo>
                  <a:lnTo>
                    <a:pt x="27189" y="263198"/>
                  </a:lnTo>
                  <a:lnTo>
                    <a:pt x="35173" y="259694"/>
                  </a:lnTo>
                  <a:lnTo>
                    <a:pt x="77531" y="224838"/>
                  </a:lnTo>
                  <a:lnTo>
                    <a:pt x="82772" y="225931"/>
                  </a:lnTo>
                  <a:lnTo>
                    <a:pt x="85096" y="232509"/>
                  </a:lnTo>
                  <a:lnTo>
                    <a:pt x="82778" y="263474"/>
                  </a:lnTo>
                  <a:lnTo>
                    <a:pt x="76637" y="324295"/>
                  </a:lnTo>
                  <a:lnTo>
                    <a:pt x="78321" y="364239"/>
                  </a:lnTo>
                  <a:lnTo>
                    <a:pt x="87007" y="387662"/>
                  </a:lnTo>
                  <a:lnTo>
                    <a:pt x="93768" y="392972"/>
                  </a:lnTo>
                  <a:lnTo>
                    <a:pt x="101786" y="394173"/>
                  </a:lnTo>
                  <a:lnTo>
                    <a:pt x="110640" y="392633"/>
                  </a:lnTo>
                  <a:lnTo>
                    <a:pt x="139869" y="373699"/>
                  </a:lnTo>
                  <a:lnTo>
                    <a:pt x="191650" y="314229"/>
                  </a:lnTo>
                  <a:lnTo>
                    <a:pt x="228070" y="259382"/>
                  </a:lnTo>
                  <a:lnTo>
                    <a:pt x="256624" y="204657"/>
                  </a:lnTo>
                  <a:lnTo>
                    <a:pt x="270731" y="173333"/>
                  </a:lnTo>
                  <a:lnTo>
                    <a:pt x="28627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79730" y="5337948"/>
              <a:ext cx="221100" cy="431669"/>
            </a:xfrm>
            <a:custGeom>
              <a:avLst/>
              <a:gdLst/>
              <a:ahLst/>
              <a:cxnLst/>
              <a:rect l="0" t="0" r="0" b="0"/>
              <a:pathLst>
                <a:path w="221100" h="431669">
                  <a:moveTo>
                    <a:pt x="0" y="0"/>
                  </a:moveTo>
                  <a:lnTo>
                    <a:pt x="20244" y="43963"/>
                  </a:lnTo>
                  <a:lnTo>
                    <a:pt x="52998" y="98119"/>
                  </a:lnTo>
                  <a:lnTo>
                    <a:pt x="86615" y="158154"/>
                  </a:lnTo>
                  <a:lnTo>
                    <a:pt x="113774" y="219510"/>
                  </a:lnTo>
                  <a:lnTo>
                    <a:pt x="136140" y="273531"/>
                  </a:lnTo>
                  <a:lnTo>
                    <a:pt x="166197" y="336893"/>
                  </a:lnTo>
                  <a:lnTo>
                    <a:pt x="194111" y="388382"/>
                  </a:lnTo>
                  <a:lnTo>
                    <a:pt x="215074" y="417095"/>
                  </a:lnTo>
                  <a:lnTo>
                    <a:pt x="221099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44164" y="5211606"/>
              <a:ext cx="260616" cy="473784"/>
            </a:xfrm>
            <a:custGeom>
              <a:avLst/>
              <a:gdLst/>
              <a:ahLst/>
              <a:cxnLst/>
              <a:rect l="0" t="0" r="0" b="0"/>
              <a:pathLst>
                <a:path w="260616" h="473784">
                  <a:moveTo>
                    <a:pt x="177722" y="0"/>
                  </a:moveTo>
                  <a:lnTo>
                    <a:pt x="140635" y="62281"/>
                  </a:lnTo>
                  <a:lnTo>
                    <a:pt x="98358" y="119018"/>
                  </a:lnTo>
                  <a:lnTo>
                    <a:pt x="53753" y="180331"/>
                  </a:lnTo>
                  <a:lnTo>
                    <a:pt x="16597" y="239776"/>
                  </a:lnTo>
                  <a:lnTo>
                    <a:pt x="0" y="259128"/>
                  </a:lnTo>
                  <a:lnTo>
                    <a:pt x="7820" y="245234"/>
                  </a:lnTo>
                  <a:lnTo>
                    <a:pt x="44850" y="190029"/>
                  </a:lnTo>
                  <a:lnTo>
                    <a:pt x="75653" y="158722"/>
                  </a:lnTo>
                  <a:lnTo>
                    <a:pt x="137259" y="114430"/>
                  </a:lnTo>
                  <a:lnTo>
                    <a:pt x="179218" y="99856"/>
                  </a:lnTo>
                  <a:lnTo>
                    <a:pt x="204513" y="97023"/>
                  </a:lnTo>
                  <a:lnTo>
                    <a:pt x="225114" y="102002"/>
                  </a:lnTo>
                  <a:lnTo>
                    <a:pt x="233883" y="106606"/>
                  </a:lnTo>
                  <a:lnTo>
                    <a:pt x="246746" y="121080"/>
                  </a:lnTo>
                  <a:lnTo>
                    <a:pt x="255193" y="140381"/>
                  </a:lnTo>
                  <a:lnTo>
                    <a:pt x="260615" y="190899"/>
                  </a:lnTo>
                  <a:lnTo>
                    <a:pt x="259017" y="218205"/>
                  </a:lnTo>
                  <a:lnTo>
                    <a:pt x="238927" y="273863"/>
                  </a:lnTo>
                  <a:lnTo>
                    <a:pt x="218017" y="329917"/>
                  </a:lnTo>
                  <a:lnTo>
                    <a:pt x="180763" y="390403"/>
                  </a:lnTo>
                  <a:lnTo>
                    <a:pt x="125061" y="452485"/>
                  </a:lnTo>
                  <a:lnTo>
                    <a:pt x="104022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138336" y="4363763"/>
            <a:ext cx="3168649" cy="1504081"/>
            <a:chOff x="5138336" y="4363763"/>
            <a:chExt cx="3168649" cy="1504081"/>
          </a:xfrm>
        </p:grpSpPr>
        <p:sp>
          <p:nvSpPr>
            <p:cNvPr id="117" name="Freeform 116"/>
            <p:cNvSpPr/>
            <p:nvPr/>
          </p:nvSpPr>
          <p:spPr>
            <a:xfrm>
              <a:off x="5138336" y="4535309"/>
              <a:ext cx="3168649" cy="1332535"/>
            </a:xfrm>
            <a:custGeom>
              <a:avLst/>
              <a:gdLst/>
              <a:ahLst/>
              <a:cxnLst/>
              <a:rect l="0" t="0" r="0" b="0"/>
              <a:pathLst>
                <a:path w="3168649" h="1332535">
                  <a:moveTo>
                    <a:pt x="452296" y="276214"/>
                  </a:moveTo>
                  <a:lnTo>
                    <a:pt x="437724" y="327239"/>
                  </a:lnTo>
                  <a:lnTo>
                    <a:pt x="401714" y="387419"/>
                  </a:lnTo>
                  <a:lnTo>
                    <a:pt x="365182" y="448916"/>
                  </a:lnTo>
                  <a:lnTo>
                    <a:pt x="328503" y="499191"/>
                  </a:lnTo>
                  <a:lnTo>
                    <a:pt x="292792" y="553836"/>
                  </a:lnTo>
                  <a:lnTo>
                    <a:pt x="241518" y="612251"/>
                  </a:lnTo>
                  <a:lnTo>
                    <a:pt x="178537" y="664767"/>
                  </a:lnTo>
                  <a:lnTo>
                    <a:pt x="123716" y="704675"/>
                  </a:lnTo>
                  <a:lnTo>
                    <a:pt x="77775" y="721287"/>
                  </a:lnTo>
                  <a:lnTo>
                    <a:pt x="54215" y="719299"/>
                  </a:lnTo>
                  <a:lnTo>
                    <a:pt x="43019" y="715494"/>
                  </a:lnTo>
                  <a:lnTo>
                    <a:pt x="24340" y="695667"/>
                  </a:lnTo>
                  <a:lnTo>
                    <a:pt x="10579" y="668528"/>
                  </a:lnTo>
                  <a:lnTo>
                    <a:pt x="1745" y="612978"/>
                  </a:lnTo>
                  <a:lnTo>
                    <a:pt x="0" y="551356"/>
                  </a:lnTo>
                  <a:lnTo>
                    <a:pt x="5287" y="500197"/>
                  </a:lnTo>
                  <a:lnTo>
                    <a:pt x="14262" y="442405"/>
                  </a:lnTo>
                  <a:lnTo>
                    <a:pt x="24331" y="380828"/>
                  </a:lnTo>
                  <a:lnTo>
                    <a:pt x="40312" y="323718"/>
                  </a:lnTo>
                  <a:lnTo>
                    <a:pt x="65454" y="264163"/>
                  </a:lnTo>
                  <a:lnTo>
                    <a:pt x="89541" y="207653"/>
                  </a:lnTo>
                  <a:lnTo>
                    <a:pt x="117086" y="153864"/>
                  </a:lnTo>
                  <a:lnTo>
                    <a:pt x="159004" y="92862"/>
                  </a:lnTo>
                  <a:lnTo>
                    <a:pt x="219250" y="34870"/>
                  </a:lnTo>
                  <a:lnTo>
                    <a:pt x="262502" y="8916"/>
                  </a:lnTo>
                  <a:lnTo>
                    <a:pt x="283715" y="267"/>
                  </a:lnTo>
                  <a:lnTo>
                    <a:pt x="326567" y="0"/>
                  </a:lnTo>
                  <a:lnTo>
                    <a:pt x="350013" y="10732"/>
                  </a:lnTo>
                  <a:lnTo>
                    <a:pt x="384129" y="46219"/>
                  </a:lnTo>
                  <a:lnTo>
                    <a:pt x="404992" y="103834"/>
                  </a:lnTo>
                  <a:lnTo>
                    <a:pt x="415533" y="156639"/>
                  </a:lnTo>
                  <a:lnTo>
                    <a:pt x="418409" y="200063"/>
                  </a:lnTo>
                  <a:lnTo>
                    <a:pt x="419688" y="246658"/>
                  </a:lnTo>
                  <a:lnTo>
                    <a:pt x="419086" y="297003"/>
                  </a:lnTo>
                  <a:lnTo>
                    <a:pt x="414919" y="354474"/>
                  </a:lnTo>
                  <a:lnTo>
                    <a:pt x="409168" y="415111"/>
                  </a:lnTo>
                  <a:lnTo>
                    <a:pt x="401542" y="478326"/>
                  </a:lnTo>
                  <a:lnTo>
                    <a:pt x="396233" y="511561"/>
                  </a:lnTo>
                  <a:lnTo>
                    <a:pt x="390355" y="545416"/>
                  </a:lnTo>
                  <a:lnTo>
                    <a:pt x="384095" y="579684"/>
                  </a:lnTo>
                  <a:lnTo>
                    <a:pt x="377583" y="614228"/>
                  </a:lnTo>
                  <a:lnTo>
                    <a:pt x="370902" y="648955"/>
                  </a:lnTo>
                  <a:lnTo>
                    <a:pt x="365278" y="683806"/>
                  </a:lnTo>
                  <a:lnTo>
                    <a:pt x="360359" y="718737"/>
                  </a:lnTo>
                  <a:lnTo>
                    <a:pt x="355910" y="753723"/>
                  </a:lnTo>
                  <a:lnTo>
                    <a:pt x="349434" y="789916"/>
                  </a:lnTo>
                  <a:lnTo>
                    <a:pt x="341607" y="826912"/>
                  </a:lnTo>
                  <a:lnTo>
                    <a:pt x="332880" y="864445"/>
                  </a:lnTo>
                  <a:lnTo>
                    <a:pt x="325892" y="899995"/>
                  </a:lnTo>
                  <a:lnTo>
                    <a:pt x="320064" y="934223"/>
                  </a:lnTo>
                  <a:lnTo>
                    <a:pt x="315008" y="967571"/>
                  </a:lnTo>
                  <a:lnTo>
                    <a:pt x="309298" y="1000331"/>
                  </a:lnTo>
                  <a:lnTo>
                    <a:pt x="303152" y="1032699"/>
                  </a:lnTo>
                  <a:lnTo>
                    <a:pt x="291253" y="1094401"/>
                  </a:lnTo>
                  <a:lnTo>
                    <a:pt x="282066" y="1149120"/>
                  </a:lnTo>
                  <a:lnTo>
                    <a:pt x="274082" y="1197616"/>
                  </a:lnTo>
                  <a:lnTo>
                    <a:pt x="266635" y="1241397"/>
                  </a:lnTo>
                  <a:lnTo>
                    <a:pt x="255865" y="1297759"/>
                  </a:lnTo>
                  <a:lnTo>
                    <a:pt x="248790" y="1329578"/>
                  </a:lnTo>
                  <a:lnTo>
                    <a:pt x="246435" y="1331746"/>
                  </a:lnTo>
                  <a:lnTo>
                    <a:pt x="242656" y="1282627"/>
                  </a:lnTo>
                  <a:lnTo>
                    <a:pt x="245121" y="1229907"/>
                  </a:lnTo>
                  <a:lnTo>
                    <a:pt x="250141" y="1166713"/>
                  </a:lnTo>
                  <a:lnTo>
                    <a:pt x="252485" y="1118868"/>
                  </a:lnTo>
                  <a:lnTo>
                    <a:pt x="257426" y="1066407"/>
                  </a:lnTo>
                  <a:lnTo>
                    <a:pt x="263521" y="1015016"/>
                  </a:lnTo>
                  <a:lnTo>
                    <a:pt x="270130" y="963709"/>
                  </a:lnTo>
                  <a:lnTo>
                    <a:pt x="276967" y="909710"/>
                  </a:lnTo>
                  <a:lnTo>
                    <a:pt x="287024" y="854515"/>
                  </a:lnTo>
                  <a:lnTo>
                    <a:pt x="298123" y="798789"/>
                  </a:lnTo>
                  <a:lnTo>
                    <a:pt x="306956" y="742826"/>
                  </a:lnTo>
                  <a:lnTo>
                    <a:pt x="317900" y="686758"/>
                  </a:lnTo>
                  <a:lnTo>
                    <a:pt x="330563" y="631813"/>
                  </a:lnTo>
                  <a:lnTo>
                    <a:pt x="343990" y="580097"/>
                  </a:lnTo>
                  <a:lnTo>
                    <a:pt x="354637" y="526697"/>
                  </a:lnTo>
                  <a:lnTo>
                    <a:pt x="364438" y="472938"/>
                  </a:lnTo>
                  <a:lnTo>
                    <a:pt x="376593" y="421748"/>
                  </a:lnTo>
                  <a:lnTo>
                    <a:pt x="389794" y="368582"/>
                  </a:lnTo>
                  <a:lnTo>
                    <a:pt x="404630" y="316097"/>
                  </a:lnTo>
                  <a:lnTo>
                    <a:pt x="422922" y="269373"/>
                  </a:lnTo>
                  <a:lnTo>
                    <a:pt x="439631" y="225210"/>
                  </a:lnTo>
                  <a:lnTo>
                    <a:pt x="465311" y="164006"/>
                  </a:lnTo>
                  <a:lnTo>
                    <a:pt x="505429" y="102101"/>
                  </a:lnTo>
                  <a:lnTo>
                    <a:pt x="553498" y="40076"/>
                  </a:lnTo>
                  <a:lnTo>
                    <a:pt x="580548" y="22843"/>
                  </a:lnTo>
                  <a:lnTo>
                    <a:pt x="589270" y="21902"/>
                  </a:lnTo>
                  <a:lnTo>
                    <a:pt x="605200" y="27096"/>
                  </a:lnTo>
                  <a:lnTo>
                    <a:pt x="616959" y="40323"/>
                  </a:lnTo>
                  <a:lnTo>
                    <a:pt x="637800" y="89866"/>
                  </a:lnTo>
                  <a:lnTo>
                    <a:pt x="649119" y="151883"/>
                  </a:lnTo>
                  <a:lnTo>
                    <a:pt x="651383" y="206230"/>
                  </a:lnTo>
                  <a:lnTo>
                    <a:pt x="650743" y="247450"/>
                  </a:lnTo>
                  <a:lnTo>
                    <a:pt x="646560" y="293066"/>
                  </a:lnTo>
                  <a:lnTo>
                    <a:pt x="640801" y="343755"/>
                  </a:lnTo>
                  <a:lnTo>
                    <a:pt x="634342" y="397479"/>
                  </a:lnTo>
                  <a:lnTo>
                    <a:pt x="627572" y="452552"/>
                  </a:lnTo>
                  <a:lnTo>
                    <a:pt x="620663" y="511344"/>
                  </a:lnTo>
                  <a:lnTo>
                    <a:pt x="612524" y="572569"/>
                  </a:lnTo>
                  <a:lnTo>
                    <a:pt x="601107" y="634875"/>
                  </a:lnTo>
                  <a:lnTo>
                    <a:pt x="591354" y="694542"/>
                  </a:lnTo>
                  <a:lnTo>
                    <a:pt x="583120" y="753426"/>
                  </a:lnTo>
                  <a:lnTo>
                    <a:pt x="575560" y="814692"/>
                  </a:lnTo>
                  <a:lnTo>
                    <a:pt x="568302" y="870777"/>
                  </a:lnTo>
                  <a:lnTo>
                    <a:pt x="561176" y="924169"/>
                  </a:lnTo>
                  <a:lnTo>
                    <a:pt x="554109" y="979095"/>
                  </a:lnTo>
                  <a:lnTo>
                    <a:pt x="550189" y="1028463"/>
                  </a:lnTo>
                  <a:lnTo>
                    <a:pt x="548447" y="1073801"/>
                  </a:lnTo>
                  <a:lnTo>
                    <a:pt x="547466" y="1136447"/>
                  </a:lnTo>
                  <a:lnTo>
                    <a:pt x="548345" y="1185684"/>
                  </a:lnTo>
                  <a:lnTo>
                    <a:pt x="558530" y="1247363"/>
                  </a:lnTo>
                  <a:lnTo>
                    <a:pt x="567361" y="1277545"/>
                  </a:lnTo>
                  <a:lnTo>
                    <a:pt x="582984" y="1298757"/>
                  </a:lnTo>
                  <a:lnTo>
                    <a:pt x="593234" y="1303010"/>
                  </a:lnTo>
                  <a:lnTo>
                    <a:pt x="617101" y="1301497"/>
                  </a:lnTo>
                  <a:lnTo>
                    <a:pt x="640186" y="1286786"/>
                  </a:lnTo>
                  <a:lnTo>
                    <a:pt x="684662" y="1241521"/>
                  </a:lnTo>
                  <a:lnTo>
                    <a:pt x="713251" y="1186168"/>
                  </a:lnTo>
                  <a:lnTo>
                    <a:pt x="740322" y="1132035"/>
                  </a:lnTo>
                  <a:lnTo>
                    <a:pt x="768200" y="1076282"/>
                  </a:lnTo>
                  <a:lnTo>
                    <a:pt x="796237" y="1014620"/>
                  </a:lnTo>
                  <a:lnTo>
                    <a:pt x="831540" y="953350"/>
                  </a:lnTo>
                  <a:lnTo>
                    <a:pt x="854913" y="903316"/>
                  </a:lnTo>
                  <a:lnTo>
                    <a:pt x="877826" y="852616"/>
                  </a:lnTo>
                  <a:lnTo>
                    <a:pt x="916417" y="792970"/>
                  </a:lnTo>
                  <a:lnTo>
                    <a:pt x="957835" y="736128"/>
                  </a:lnTo>
                  <a:lnTo>
                    <a:pt x="1007209" y="677244"/>
                  </a:lnTo>
                  <a:lnTo>
                    <a:pt x="1033565" y="648112"/>
                  </a:lnTo>
                  <a:lnTo>
                    <a:pt x="1086394" y="606015"/>
                  </a:lnTo>
                  <a:lnTo>
                    <a:pt x="1096126" y="601366"/>
                  </a:lnTo>
                  <a:lnTo>
                    <a:pt x="1101445" y="604116"/>
                  </a:lnTo>
                  <a:lnTo>
                    <a:pt x="1103820" y="611799"/>
                  </a:lnTo>
                  <a:lnTo>
                    <a:pt x="1104234" y="622770"/>
                  </a:lnTo>
                  <a:lnTo>
                    <a:pt x="1098456" y="641199"/>
                  </a:lnTo>
                  <a:lnTo>
                    <a:pt x="1069097" y="696155"/>
                  </a:lnTo>
                  <a:lnTo>
                    <a:pt x="1038600" y="750453"/>
                  </a:lnTo>
                  <a:lnTo>
                    <a:pt x="1009331" y="798485"/>
                  </a:lnTo>
                  <a:lnTo>
                    <a:pt x="978432" y="854050"/>
                  </a:lnTo>
                  <a:lnTo>
                    <a:pt x="947050" y="910679"/>
                  </a:lnTo>
                  <a:lnTo>
                    <a:pt x="915525" y="971911"/>
                  </a:lnTo>
                  <a:lnTo>
                    <a:pt x="887076" y="1031388"/>
                  </a:lnTo>
                  <a:lnTo>
                    <a:pt x="860710" y="1089175"/>
                  </a:lnTo>
                  <a:lnTo>
                    <a:pt x="836910" y="1147632"/>
                  </a:lnTo>
                  <a:lnTo>
                    <a:pt x="818388" y="1208607"/>
                  </a:lnTo>
                  <a:lnTo>
                    <a:pt x="812671" y="1260228"/>
                  </a:lnTo>
                  <a:lnTo>
                    <a:pt x="815379" y="1273814"/>
                  </a:lnTo>
                  <a:lnTo>
                    <a:pt x="820693" y="1284042"/>
                  </a:lnTo>
                  <a:lnTo>
                    <a:pt x="827745" y="1292030"/>
                  </a:lnTo>
                  <a:lnTo>
                    <a:pt x="834787" y="1292676"/>
                  </a:lnTo>
                  <a:lnTo>
                    <a:pt x="841821" y="1288428"/>
                  </a:lnTo>
                  <a:lnTo>
                    <a:pt x="866018" y="1253852"/>
                  </a:lnTo>
                  <a:lnTo>
                    <a:pt x="894458" y="1196054"/>
                  </a:lnTo>
                  <a:lnTo>
                    <a:pt x="918576" y="1135201"/>
                  </a:lnTo>
                  <a:lnTo>
                    <a:pt x="938938" y="1073788"/>
                  </a:lnTo>
                  <a:lnTo>
                    <a:pt x="959554" y="1011267"/>
                  </a:lnTo>
                  <a:lnTo>
                    <a:pt x="974891" y="953857"/>
                  </a:lnTo>
                  <a:lnTo>
                    <a:pt x="989186" y="900576"/>
                  </a:lnTo>
                  <a:lnTo>
                    <a:pt x="1003275" y="850321"/>
                  </a:lnTo>
                  <a:lnTo>
                    <a:pt x="1017323" y="789267"/>
                  </a:lnTo>
                  <a:lnTo>
                    <a:pt x="1025514" y="759293"/>
                  </a:lnTo>
                  <a:lnTo>
                    <a:pt x="1025124" y="759703"/>
                  </a:lnTo>
                  <a:lnTo>
                    <a:pt x="1016093" y="802346"/>
                  </a:lnTo>
                  <a:lnTo>
                    <a:pt x="1011449" y="862719"/>
                  </a:lnTo>
                  <a:lnTo>
                    <a:pt x="1009475" y="911427"/>
                  </a:lnTo>
                  <a:lnTo>
                    <a:pt x="1002040" y="973520"/>
                  </a:lnTo>
                  <a:lnTo>
                    <a:pt x="997328" y="1024456"/>
                  </a:lnTo>
                  <a:lnTo>
                    <a:pt x="991643" y="1073473"/>
                  </a:lnTo>
                  <a:lnTo>
                    <a:pt x="995312" y="1131958"/>
                  </a:lnTo>
                  <a:lnTo>
                    <a:pt x="1000065" y="1189740"/>
                  </a:lnTo>
                  <a:lnTo>
                    <a:pt x="1009092" y="1236830"/>
                  </a:lnTo>
                  <a:lnTo>
                    <a:pt x="1019905" y="1262335"/>
                  </a:lnTo>
                  <a:lnTo>
                    <a:pt x="1027234" y="1268200"/>
                  </a:lnTo>
                  <a:lnTo>
                    <a:pt x="1035629" y="1269771"/>
                  </a:lnTo>
                  <a:lnTo>
                    <a:pt x="1053146" y="1265277"/>
                  </a:lnTo>
                  <a:lnTo>
                    <a:pt x="1068730" y="1255480"/>
                  </a:lnTo>
                  <a:lnTo>
                    <a:pt x="1090658" y="1220044"/>
                  </a:lnTo>
                  <a:lnTo>
                    <a:pt x="1114619" y="1158383"/>
                  </a:lnTo>
                  <a:lnTo>
                    <a:pt x="1135026" y="1098427"/>
                  </a:lnTo>
                  <a:lnTo>
                    <a:pt x="1149166" y="1047557"/>
                  </a:lnTo>
                  <a:lnTo>
                    <a:pt x="1160764" y="995440"/>
                  </a:lnTo>
                  <a:lnTo>
                    <a:pt x="1177199" y="937364"/>
                  </a:lnTo>
                  <a:lnTo>
                    <a:pt x="1191297" y="875703"/>
                  </a:lnTo>
                  <a:lnTo>
                    <a:pt x="1202883" y="812979"/>
                  </a:lnTo>
                  <a:lnTo>
                    <a:pt x="1213725" y="749940"/>
                  </a:lnTo>
                  <a:lnTo>
                    <a:pt x="1224347" y="692398"/>
                  </a:lnTo>
                  <a:lnTo>
                    <a:pt x="1234903" y="632715"/>
                  </a:lnTo>
                  <a:lnTo>
                    <a:pt x="1245439" y="576166"/>
                  </a:lnTo>
                  <a:lnTo>
                    <a:pt x="1255970" y="516777"/>
                  </a:lnTo>
                  <a:lnTo>
                    <a:pt x="1266500" y="460316"/>
                  </a:lnTo>
                  <a:lnTo>
                    <a:pt x="1271439" y="406542"/>
                  </a:lnTo>
                  <a:lnTo>
                    <a:pt x="1278492" y="353564"/>
                  </a:lnTo>
                  <a:lnTo>
                    <a:pt x="1290185" y="291666"/>
                  </a:lnTo>
                  <a:lnTo>
                    <a:pt x="1296828" y="237499"/>
                  </a:lnTo>
                  <a:lnTo>
                    <a:pt x="1310080" y="176792"/>
                  </a:lnTo>
                  <a:lnTo>
                    <a:pt x="1303314" y="220657"/>
                  </a:lnTo>
                  <a:lnTo>
                    <a:pt x="1297164" y="279640"/>
                  </a:lnTo>
                  <a:lnTo>
                    <a:pt x="1289104" y="329871"/>
                  </a:lnTo>
                  <a:lnTo>
                    <a:pt x="1275017" y="384919"/>
                  </a:lnTo>
                  <a:lnTo>
                    <a:pt x="1263434" y="445683"/>
                  </a:lnTo>
                  <a:lnTo>
                    <a:pt x="1256168" y="488404"/>
                  </a:lnTo>
                  <a:lnTo>
                    <a:pt x="1249040" y="534687"/>
                  </a:lnTo>
                  <a:lnTo>
                    <a:pt x="1241972" y="579434"/>
                  </a:lnTo>
                  <a:lnTo>
                    <a:pt x="1234931" y="623888"/>
                  </a:lnTo>
                  <a:lnTo>
                    <a:pt x="1227903" y="670942"/>
                  </a:lnTo>
                  <a:lnTo>
                    <a:pt x="1220880" y="719150"/>
                  </a:lnTo>
                  <a:lnTo>
                    <a:pt x="1213859" y="767873"/>
                  </a:lnTo>
                  <a:lnTo>
                    <a:pt x="1206839" y="816823"/>
                  </a:lnTo>
                  <a:lnTo>
                    <a:pt x="1199820" y="862755"/>
                  </a:lnTo>
                  <a:lnTo>
                    <a:pt x="1192801" y="906566"/>
                  </a:lnTo>
                  <a:lnTo>
                    <a:pt x="1185781" y="949434"/>
                  </a:lnTo>
                  <a:lnTo>
                    <a:pt x="1178762" y="991884"/>
                  </a:lnTo>
                  <a:lnTo>
                    <a:pt x="1171353" y="1052124"/>
                  </a:lnTo>
                  <a:lnTo>
                    <a:pt x="1169158" y="1110137"/>
                  </a:lnTo>
                  <a:lnTo>
                    <a:pt x="1171627" y="1162421"/>
                  </a:lnTo>
                  <a:lnTo>
                    <a:pt x="1174005" y="1175855"/>
                  </a:lnTo>
                  <a:lnTo>
                    <a:pt x="1181440" y="1183641"/>
                  </a:lnTo>
                  <a:lnTo>
                    <a:pt x="1192246" y="1187661"/>
                  </a:lnTo>
                  <a:lnTo>
                    <a:pt x="1205298" y="1189172"/>
                  </a:lnTo>
                  <a:lnTo>
                    <a:pt x="1217510" y="1185499"/>
                  </a:lnTo>
                  <a:lnTo>
                    <a:pt x="1240437" y="1168941"/>
                  </a:lnTo>
                  <a:lnTo>
                    <a:pt x="1281253" y="1107773"/>
                  </a:lnTo>
                  <a:lnTo>
                    <a:pt x="1308755" y="1057408"/>
                  </a:lnTo>
                  <a:lnTo>
                    <a:pt x="1336718" y="1002399"/>
                  </a:lnTo>
                  <a:lnTo>
                    <a:pt x="1364771" y="946473"/>
                  </a:lnTo>
                  <a:lnTo>
                    <a:pt x="1394013" y="883130"/>
                  </a:lnTo>
                  <a:lnTo>
                    <a:pt x="1429252" y="827464"/>
                  </a:lnTo>
                  <a:lnTo>
                    <a:pt x="1464678" y="776737"/>
                  </a:lnTo>
                  <a:lnTo>
                    <a:pt x="1504301" y="722827"/>
                  </a:lnTo>
                  <a:lnTo>
                    <a:pt x="1548766" y="666350"/>
                  </a:lnTo>
                  <a:lnTo>
                    <a:pt x="1604974" y="608237"/>
                  </a:lnTo>
                  <a:lnTo>
                    <a:pt x="1656332" y="571292"/>
                  </a:lnTo>
                  <a:lnTo>
                    <a:pt x="1703855" y="548581"/>
                  </a:lnTo>
                  <a:lnTo>
                    <a:pt x="1708978" y="549039"/>
                  </a:lnTo>
                  <a:lnTo>
                    <a:pt x="1710055" y="552854"/>
                  </a:lnTo>
                  <a:lnTo>
                    <a:pt x="1708432" y="558906"/>
                  </a:lnTo>
                  <a:lnTo>
                    <a:pt x="1694970" y="578603"/>
                  </a:lnTo>
                  <a:lnTo>
                    <a:pt x="1637644" y="629260"/>
                  </a:lnTo>
                  <a:lnTo>
                    <a:pt x="1593115" y="687318"/>
                  </a:lnTo>
                  <a:lnTo>
                    <a:pt x="1546366" y="745772"/>
                  </a:lnTo>
                  <a:lnTo>
                    <a:pt x="1504969" y="805314"/>
                  </a:lnTo>
                  <a:lnTo>
                    <a:pt x="1479098" y="853605"/>
                  </a:lnTo>
                  <a:lnTo>
                    <a:pt x="1451024" y="904957"/>
                  </a:lnTo>
                  <a:lnTo>
                    <a:pt x="1420479" y="957218"/>
                  </a:lnTo>
                  <a:lnTo>
                    <a:pt x="1388292" y="1018873"/>
                  </a:lnTo>
                  <a:lnTo>
                    <a:pt x="1366336" y="1079232"/>
                  </a:lnTo>
                  <a:lnTo>
                    <a:pt x="1345406" y="1135955"/>
                  </a:lnTo>
                  <a:lnTo>
                    <a:pt x="1332346" y="1188190"/>
                  </a:lnTo>
                  <a:lnTo>
                    <a:pt x="1333979" y="1211471"/>
                  </a:lnTo>
                  <a:lnTo>
                    <a:pt x="1337222" y="1216744"/>
                  </a:lnTo>
                  <a:lnTo>
                    <a:pt x="1341724" y="1217919"/>
                  </a:lnTo>
                  <a:lnTo>
                    <a:pt x="1347065" y="1216363"/>
                  </a:lnTo>
                  <a:lnTo>
                    <a:pt x="1365760" y="1202994"/>
                  </a:lnTo>
                  <a:lnTo>
                    <a:pt x="1406967" y="1140114"/>
                  </a:lnTo>
                  <a:lnTo>
                    <a:pt x="1433653" y="1083863"/>
                  </a:lnTo>
                  <a:lnTo>
                    <a:pt x="1458427" y="1024723"/>
                  </a:lnTo>
                  <a:lnTo>
                    <a:pt x="1476925" y="965636"/>
                  </a:lnTo>
                  <a:lnTo>
                    <a:pt x="1498315" y="912218"/>
                  </a:lnTo>
                  <a:lnTo>
                    <a:pt x="1518746" y="850258"/>
                  </a:lnTo>
                  <a:lnTo>
                    <a:pt x="1539793" y="792835"/>
                  </a:lnTo>
                  <a:lnTo>
                    <a:pt x="1550960" y="767866"/>
                  </a:lnTo>
                  <a:lnTo>
                    <a:pt x="1563824" y="717857"/>
                  </a:lnTo>
                  <a:lnTo>
                    <a:pt x="1578651" y="664619"/>
                  </a:lnTo>
                  <a:lnTo>
                    <a:pt x="1592845" y="614978"/>
                  </a:lnTo>
                  <a:lnTo>
                    <a:pt x="1592857" y="612021"/>
                  </a:lnTo>
                  <a:lnTo>
                    <a:pt x="1586633" y="621214"/>
                  </a:lnTo>
                  <a:lnTo>
                    <a:pt x="1571978" y="678544"/>
                  </a:lnTo>
                  <a:lnTo>
                    <a:pt x="1554298" y="738378"/>
                  </a:lnTo>
                  <a:lnTo>
                    <a:pt x="1540244" y="795838"/>
                  </a:lnTo>
                  <a:lnTo>
                    <a:pt x="1526203" y="846529"/>
                  </a:lnTo>
                  <a:lnTo>
                    <a:pt x="1512165" y="901256"/>
                  </a:lnTo>
                  <a:lnTo>
                    <a:pt x="1501636" y="948712"/>
                  </a:lnTo>
                  <a:lnTo>
                    <a:pt x="1491108" y="1010997"/>
                  </a:lnTo>
                  <a:lnTo>
                    <a:pt x="1486168" y="1064546"/>
                  </a:lnTo>
                  <a:lnTo>
                    <a:pt x="1495815" y="1127464"/>
                  </a:lnTo>
                  <a:lnTo>
                    <a:pt x="1508892" y="1182007"/>
                  </a:lnTo>
                  <a:lnTo>
                    <a:pt x="1524843" y="1215171"/>
                  </a:lnTo>
                  <a:lnTo>
                    <a:pt x="1540806" y="1228922"/>
                  </a:lnTo>
                  <a:lnTo>
                    <a:pt x="1549977" y="1234227"/>
                  </a:lnTo>
                  <a:lnTo>
                    <a:pt x="1569524" y="1237001"/>
                  </a:lnTo>
                  <a:lnTo>
                    <a:pt x="1579650" y="1236103"/>
                  </a:lnTo>
                  <a:lnTo>
                    <a:pt x="1597140" y="1228867"/>
                  </a:lnTo>
                  <a:lnTo>
                    <a:pt x="1627433" y="1205156"/>
                  </a:lnTo>
                  <a:lnTo>
                    <a:pt x="1659882" y="1142876"/>
                  </a:lnTo>
                  <a:lnTo>
                    <a:pt x="1680201" y="1087346"/>
                  </a:lnTo>
                  <a:lnTo>
                    <a:pt x="1691457" y="1041761"/>
                  </a:lnTo>
                  <a:lnTo>
                    <a:pt x="1701472" y="981441"/>
                  </a:lnTo>
                  <a:lnTo>
                    <a:pt x="1707574" y="928252"/>
                  </a:lnTo>
                  <a:lnTo>
                    <a:pt x="1719696" y="872685"/>
                  </a:lnTo>
                  <a:lnTo>
                    <a:pt x="1726120" y="809413"/>
                  </a:lnTo>
                  <a:lnTo>
                    <a:pt x="1737441" y="747522"/>
                  </a:lnTo>
                  <a:lnTo>
                    <a:pt x="1750943" y="684907"/>
                  </a:lnTo>
                  <a:lnTo>
                    <a:pt x="1761378" y="636084"/>
                  </a:lnTo>
                  <a:lnTo>
                    <a:pt x="1771879" y="584573"/>
                  </a:lnTo>
                  <a:lnTo>
                    <a:pt x="1785908" y="522001"/>
                  </a:lnTo>
                  <a:lnTo>
                    <a:pt x="1796435" y="471742"/>
                  </a:lnTo>
                  <a:lnTo>
                    <a:pt x="1806963" y="420976"/>
                  </a:lnTo>
                  <a:lnTo>
                    <a:pt x="1821000" y="358188"/>
                  </a:lnTo>
                  <a:lnTo>
                    <a:pt x="1835038" y="295396"/>
                  </a:lnTo>
                  <a:lnTo>
                    <a:pt x="1849077" y="237932"/>
                  </a:lnTo>
                  <a:lnTo>
                    <a:pt x="1863114" y="181521"/>
                  </a:lnTo>
                  <a:lnTo>
                    <a:pt x="1870523" y="130004"/>
                  </a:lnTo>
                  <a:lnTo>
                    <a:pt x="1872718" y="72235"/>
                  </a:lnTo>
                  <a:lnTo>
                    <a:pt x="1867872" y="16383"/>
                  </a:lnTo>
                  <a:lnTo>
                    <a:pt x="1862776" y="10577"/>
                  </a:lnTo>
                  <a:lnTo>
                    <a:pt x="1855870" y="9045"/>
                  </a:lnTo>
                  <a:lnTo>
                    <a:pt x="1847756" y="10364"/>
                  </a:lnTo>
                  <a:lnTo>
                    <a:pt x="1840007" y="17092"/>
                  </a:lnTo>
                  <a:lnTo>
                    <a:pt x="1813880" y="63680"/>
                  </a:lnTo>
                  <a:lnTo>
                    <a:pt x="1806138" y="86998"/>
                  </a:lnTo>
                  <a:lnTo>
                    <a:pt x="1798048" y="143215"/>
                  </a:lnTo>
                  <a:lnTo>
                    <a:pt x="1785531" y="204709"/>
                  </a:lnTo>
                  <a:lnTo>
                    <a:pt x="1775266" y="258927"/>
                  </a:lnTo>
                  <a:lnTo>
                    <a:pt x="1770405" y="313856"/>
                  </a:lnTo>
                  <a:lnTo>
                    <a:pt x="1763376" y="372765"/>
                  </a:lnTo>
                  <a:lnTo>
                    <a:pt x="1753884" y="434673"/>
                  </a:lnTo>
                  <a:lnTo>
                    <a:pt x="1743662" y="497470"/>
                  </a:lnTo>
                  <a:lnTo>
                    <a:pt x="1738813" y="560530"/>
                  </a:lnTo>
                  <a:lnTo>
                    <a:pt x="1737680" y="605738"/>
                  </a:lnTo>
                  <a:lnTo>
                    <a:pt x="1736006" y="651956"/>
                  </a:lnTo>
                  <a:lnTo>
                    <a:pt x="1731363" y="695894"/>
                  </a:lnTo>
                  <a:lnTo>
                    <a:pt x="1728519" y="738819"/>
                  </a:lnTo>
                  <a:lnTo>
                    <a:pt x="1727255" y="781293"/>
                  </a:lnTo>
                  <a:lnTo>
                    <a:pt x="1726543" y="843497"/>
                  </a:lnTo>
                  <a:lnTo>
                    <a:pt x="1727503" y="899493"/>
                  </a:lnTo>
                  <a:lnTo>
                    <a:pt x="1733506" y="953129"/>
                  </a:lnTo>
                  <a:lnTo>
                    <a:pt x="1735804" y="1004896"/>
                  </a:lnTo>
                  <a:lnTo>
                    <a:pt x="1739701" y="1064903"/>
                  </a:lnTo>
                  <a:lnTo>
                    <a:pt x="1754706" y="1127511"/>
                  </a:lnTo>
                  <a:lnTo>
                    <a:pt x="1771918" y="1181466"/>
                  </a:lnTo>
                  <a:lnTo>
                    <a:pt x="1795491" y="1229805"/>
                  </a:lnTo>
                  <a:lnTo>
                    <a:pt x="1813172" y="1248294"/>
                  </a:lnTo>
                  <a:lnTo>
                    <a:pt x="1835849" y="1258071"/>
                  </a:lnTo>
                  <a:lnTo>
                    <a:pt x="1860355" y="1261247"/>
                  </a:lnTo>
                  <a:lnTo>
                    <a:pt x="1882946" y="1258759"/>
                  </a:lnTo>
                  <a:lnTo>
                    <a:pt x="1904684" y="1247514"/>
                  </a:lnTo>
                  <a:lnTo>
                    <a:pt x="1926043" y="1228479"/>
                  </a:lnTo>
                  <a:lnTo>
                    <a:pt x="1965232" y="1174837"/>
                  </a:lnTo>
                  <a:lnTo>
                    <a:pt x="1995850" y="1112986"/>
                  </a:lnTo>
                  <a:lnTo>
                    <a:pt x="2017192" y="1058394"/>
                  </a:lnTo>
                  <a:lnTo>
                    <a:pt x="2043946" y="1003085"/>
                  </a:lnTo>
                  <a:lnTo>
                    <a:pt x="2062937" y="941758"/>
                  </a:lnTo>
                  <a:lnTo>
                    <a:pt x="2080675" y="887163"/>
                  </a:lnTo>
                  <a:lnTo>
                    <a:pt x="2094736" y="835453"/>
                  </a:lnTo>
                  <a:lnTo>
                    <a:pt x="2105268" y="781946"/>
                  </a:lnTo>
                  <a:lnTo>
                    <a:pt x="2112678" y="729047"/>
                  </a:lnTo>
                  <a:lnTo>
                    <a:pt x="2114873" y="679449"/>
                  </a:lnTo>
                  <a:lnTo>
                    <a:pt x="2115387" y="658980"/>
                  </a:lnTo>
                  <a:lnTo>
                    <a:pt x="2115615" y="665481"/>
                  </a:lnTo>
                  <a:lnTo>
                    <a:pt x="2108527" y="716188"/>
                  </a:lnTo>
                  <a:lnTo>
                    <a:pt x="2106235" y="766625"/>
                  </a:lnTo>
                  <a:lnTo>
                    <a:pt x="2105556" y="823164"/>
                  </a:lnTo>
                  <a:lnTo>
                    <a:pt x="2105355" y="872931"/>
                  </a:lnTo>
                  <a:lnTo>
                    <a:pt x="2106465" y="927581"/>
                  </a:lnTo>
                  <a:lnTo>
                    <a:pt x="2113608" y="982387"/>
                  </a:lnTo>
                  <a:lnTo>
                    <a:pt x="2123916" y="1045848"/>
                  </a:lnTo>
                  <a:lnTo>
                    <a:pt x="2137073" y="1103321"/>
                  </a:lnTo>
                  <a:lnTo>
                    <a:pt x="2156525" y="1154751"/>
                  </a:lnTo>
                  <a:lnTo>
                    <a:pt x="2205768" y="1217675"/>
                  </a:lnTo>
                  <a:lnTo>
                    <a:pt x="2233314" y="1234969"/>
                  </a:lnTo>
                  <a:lnTo>
                    <a:pt x="2253425" y="1237331"/>
                  </a:lnTo>
                  <a:lnTo>
                    <a:pt x="2272893" y="1233311"/>
                  </a:lnTo>
                  <a:lnTo>
                    <a:pt x="2322938" y="1199587"/>
                  </a:lnTo>
                  <a:lnTo>
                    <a:pt x="2375440" y="1141333"/>
                  </a:lnTo>
                  <a:lnTo>
                    <a:pt x="2406400" y="1087143"/>
                  </a:lnTo>
                  <a:lnTo>
                    <a:pt x="2433455" y="1034297"/>
                  </a:lnTo>
                  <a:lnTo>
                    <a:pt x="2456099" y="983752"/>
                  </a:lnTo>
                  <a:lnTo>
                    <a:pt x="2476799" y="920350"/>
                  </a:lnTo>
                  <a:lnTo>
                    <a:pt x="2494761" y="857726"/>
                  </a:lnTo>
                  <a:lnTo>
                    <a:pt x="2508850" y="808061"/>
                  </a:lnTo>
                  <a:lnTo>
                    <a:pt x="2519388" y="750303"/>
                  </a:lnTo>
                  <a:lnTo>
                    <a:pt x="2524329" y="686917"/>
                  </a:lnTo>
                  <a:lnTo>
                    <a:pt x="2520204" y="629271"/>
                  </a:lnTo>
                  <a:lnTo>
                    <a:pt x="2505984" y="586324"/>
                  </a:lnTo>
                  <a:lnTo>
                    <a:pt x="2490426" y="568849"/>
                  </a:lnTo>
                  <a:lnTo>
                    <a:pt x="2481364" y="562551"/>
                  </a:lnTo>
                  <a:lnTo>
                    <a:pt x="2461935" y="558673"/>
                  </a:lnTo>
                  <a:lnTo>
                    <a:pt x="2451841" y="559276"/>
                  </a:lnTo>
                  <a:lnTo>
                    <a:pt x="2431267" y="569306"/>
                  </a:lnTo>
                  <a:lnTo>
                    <a:pt x="2403073" y="594683"/>
                  </a:lnTo>
                  <a:lnTo>
                    <a:pt x="2366996" y="645878"/>
                  </a:lnTo>
                  <a:lnTo>
                    <a:pt x="2335650" y="702740"/>
                  </a:lnTo>
                  <a:lnTo>
                    <a:pt x="2307501" y="765437"/>
                  </a:lnTo>
                  <a:lnTo>
                    <a:pt x="2287720" y="820463"/>
                  </a:lnTo>
                  <a:lnTo>
                    <a:pt x="2265615" y="876393"/>
                  </a:lnTo>
                  <a:lnTo>
                    <a:pt x="2247138" y="939300"/>
                  </a:lnTo>
                  <a:lnTo>
                    <a:pt x="2243127" y="992804"/>
                  </a:lnTo>
                  <a:lnTo>
                    <a:pt x="2245552" y="1040699"/>
                  </a:lnTo>
                  <a:lnTo>
                    <a:pt x="2250561" y="1093104"/>
                  </a:lnTo>
                  <a:lnTo>
                    <a:pt x="2254071" y="1121248"/>
                  </a:lnTo>
                  <a:lnTo>
                    <a:pt x="2281268" y="1180891"/>
                  </a:lnTo>
                  <a:lnTo>
                    <a:pt x="2326605" y="1237176"/>
                  </a:lnTo>
                  <a:lnTo>
                    <a:pt x="2353735" y="1266743"/>
                  </a:lnTo>
                  <a:lnTo>
                    <a:pt x="2388289" y="1291491"/>
                  </a:lnTo>
                  <a:lnTo>
                    <a:pt x="2445527" y="1321473"/>
                  </a:lnTo>
                  <a:lnTo>
                    <a:pt x="2498935" y="1332534"/>
                  </a:lnTo>
                  <a:lnTo>
                    <a:pt x="2560383" y="1329442"/>
                  </a:lnTo>
                  <a:lnTo>
                    <a:pt x="2606240" y="1324163"/>
                  </a:lnTo>
                  <a:lnTo>
                    <a:pt x="2650797" y="1314797"/>
                  </a:lnTo>
                  <a:lnTo>
                    <a:pt x="2705985" y="1299490"/>
                  </a:lnTo>
                  <a:lnTo>
                    <a:pt x="2756075" y="1278248"/>
                  </a:lnTo>
                  <a:lnTo>
                    <a:pt x="2810421" y="1244615"/>
                  </a:lnTo>
                  <a:lnTo>
                    <a:pt x="2873828" y="1199583"/>
                  </a:lnTo>
                  <a:lnTo>
                    <a:pt x="2933899" y="1150728"/>
                  </a:lnTo>
                  <a:lnTo>
                    <a:pt x="2990314" y="1104903"/>
                  </a:lnTo>
                  <a:lnTo>
                    <a:pt x="3048747" y="1043152"/>
                  </a:lnTo>
                  <a:lnTo>
                    <a:pt x="3105455" y="981833"/>
                  </a:lnTo>
                  <a:lnTo>
                    <a:pt x="3126527" y="954390"/>
                  </a:lnTo>
                  <a:lnTo>
                    <a:pt x="3162408" y="896608"/>
                  </a:lnTo>
                  <a:lnTo>
                    <a:pt x="3168648" y="886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54134" y="476940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51053" y="4363763"/>
              <a:ext cx="507788" cy="650942"/>
            </a:xfrm>
            <a:custGeom>
              <a:avLst/>
              <a:gdLst/>
              <a:ahLst/>
              <a:cxnLst/>
              <a:rect l="0" t="0" r="0" b="0"/>
              <a:pathLst>
                <a:path w="507788" h="650942">
                  <a:moveTo>
                    <a:pt x="160968" y="353004"/>
                  </a:moveTo>
                  <a:lnTo>
                    <a:pt x="105922" y="336215"/>
                  </a:lnTo>
                  <a:lnTo>
                    <a:pt x="69138" y="334381"/>
                  </a:lnTo>
                  <a:lnTo>
                    <a:pt x="46455" y="338098"/>
                  </a:lnTo>
                  <a:lnTo>
                    <a:pt x="27795" y="346769"/>
                  </a:lnTo>
                  <a:lnTo>
                    <a:pt x="19544" y="352357"/>
                  </a:lnTo>
                  <a:lnTo>
                    <a:pt x="7255" y="367924"/>
                  </a:lnTo>
                  <a:lnTo>
                    <a:pt x="2341" y="376989"/>
                  </a:lnTo>
                  <a:lnTo>
                    <a:pt x="0" y="396419"/>
                  </a:lnTo>
                  <a:lnTo>
                    <a:pt x="8029" y="443078"/>
                  </a:lnTo>
                  <a:lnTo>
                    <a:pt x="23105" y="472369"/>
                  </a:lnTo>
                  <a:lnTo>
                    <a:pt x="67467" y="533380"/>
                  </a:lnTo>
                  <a:lnTo>
                    <a:pt x="114162" y="582826"/>
                  </a:lnTo>
                  <a:lnTo>
                    <a:pt x="175682" y="617982"/>
                  </a:lnTo>
                  <a:lnTo>
                    <a:pt x="234107" y="644338"/>
                  </a:lnTo>
                  <a:lnTo>
                    <a:pt x="262494" y="650941"/>
                  </a:lnTo>
                  <a:lnTo>
                    <a:pt x="318845" y="645649"/>
                  </a:lnTo>
                  <a:lnTo>
                    <a:pt x="332900" y="642857"/>
                  </a:lnTo>
                  <a:lnTo>
                    <a:pt x="354755" y="630396"/>
                  </a:lnTo>
                  <a:lnTo>
                    <a:pt x="395280" y="589791"/>
                  </a:lnTo>
                  <a:lnTo>
                    <a:pt x="424017" y="537644"/>
                  </a:lnTo>
                  <a:lnTo>
                    <a:pt x="445189" y="488430"/>
                  </a:lnTo>
                  <a:lnTo>
                    <a:pt x="463160" y="433684"/>
                  </a:lnTo>
                  <a:lnTo>
                    <a:pt x="475894" y="376129"/>
                  </a:lnTo>
                  <a:lnTo>
                    <a:pt x="490677" y="315457"/>
                  </a:lnTo>
                  <a:lnTo>
                    <a:pt x="501334" y="269479"/>
                  </a:lnTo>
                  <a:lnTo>
                    <a:pt x="506312" y="213222"/>
                  </a:lnTo>
                  <a:lnTo>
                    <a:pt x="507787" y="163278"/>
                  </a:lnTo>
                  <a:lnTo>
                    <a:pt x="499880" y="104480"/>
                  </a:lnTo>
                  <a:lnTo>
                    <a:pt x="487053" y="50925"/>
                  </a:lnTo>
                  <a:lnTo>
                    <a:pt x="479030" y="29233"/>
                  </a:lnTo>
                  <a:lnTo>
                    <a:pt x="467665" y="11794"/>
                  </a:lnTo>
                  <a:lnTo>
                    <a:pt x="459019" y="6207"/>
                  </a:lnTo>
                  <a:lnTo>
                    <a:pt x="436934" y="0"/>
                  </a:lnTo>
                  <a:lnTo>
                    <a:pt x="426833" y="685"/>
                  </a:lnTo>
                  <a:lnTo>
                    <a:pt x="400270" y="12826"/>
                  </a:lnTo>
                  <a:lnTo>
                    <a:pt x="370692" y="33582"/>
                  </a:lnTo>
                  <a:lnTo>
                    <a:pt x="332376" y="81331"/>
                  </a:lnTo>
                  <a:lnTo>
                    <a:pt x="294718" y="143659"/>
                  </a:lnTo>
                  <a:lnTo>
                    <a:pt x="269449" y="200994"/>
                  </a:lnTo>
                  <a:lnTo>
                    <a:pt x="249126" y="257640"/>
                  </a:lnTo>
                  <a:lnTo>
                    <a:pt x="228855" y="317855"/>
                  </a:lnTo>
                  <a:lnTo>
                    <a:pt x="224139" y="331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80228" y="4895751"/>
              <a:ext cx="357970" cy="165580"/>
            </a:xfrm>
            <a:custGeom>
              <a:avLst/>
              <a:gdLst/>
              <a:ahLst/>
              <a:cxnLst/>
              <a:rect l="0" t="0" r="0" b="0"/>
              <a:pathLst>
                <a:path w="357970" h="165580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52997" y="133766"/>
                  </a:lnTo>
                  <a:lnTo>
                    <a:pt x="68008" y="148359"/>
                  </a:lnTo>
                  <a:lnTo>
                    <a:pt x="86378" y="158744"/>
                  </a:lnTo>
                  <a:lnTo>
                    <a:pt x="122040" y="165579"/>
                  </a:lnTo>
                  <a:lnTo>
                    <a:pt x="162242" y="156425"/>
                  </a:lnTo>
                  <a:lnTo>
                    <a:pt x="215066" y="122562"/>
                  </a:lnTo>
                  <a:lnTo>
                    <a:pt x="271777" y="81607"/>
                  </a:lnTo>
                  <a:lnTo>
                    <a:pt x="329182" y="31637"/>
                  </a:lnTo>
                  <a:lnTo>
                    <a:pt x="35796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2015-01-22T15:18:02Z</dcterms:created>
  <dcterms:modified xsi:type="dcterms:W3CDTF">2015-01-22T15:18:49Z</dcterms:modified>
</cp:coreProperties>
</file>